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_2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2138402" y="6977301"/>
            <a:ext cx="9528801" cy="20784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defTabSz="2438400">
              <a:lnSpc>
                <a:spcPct val="100000"/>
              </a:lnSpc>
              <a:defRPr b="0" spc="0" sz="8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2138423" y="8855768"/>
            <a:ext cx="9528802" cy="17752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/>
          <p:nvPr>
            <p:ph type="title"/>
          </p:nvPr>
        </p:nvSpPr>
        <p:spPr>
          <a:xfrm>
            <a:off x="1913399" y="1447333"/>
            <a:ext cx="20557602" cy="15272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lnSpc>
                <a:spcPct val="100000"/>
              </a:lnSpc>
              <a:defRPr b="0" spc="0" sz="64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91;p13"/>
          <p:cNvGrpSpPr/>
          <p:nvPr/>
        </p:nvGrpSpPr>
        <p:grpSpPr>
          <a:xfrm>
            <a:off x="3034804" y="10234487"/>
            <a:ext cx="1640237" cy="2533901"/>
            <a:chOff x="0" y="0"/>
            <a:chExt cx="1640235" cy="2533899"/>
          </a:xfrm>
        </p:grpSpPr>
        <p:sp>
          <p:nvSpPr>
            <p:cNvPr id="166" name="Google Shape;92;p13"/>
            <p:cNvSpPr/>
            <p:nvPr/>
          </p:nvSpPr>
          <p:spPr>
            <a:xfrm flipH="1" rot="199849">
              <a:off x="67450" y="41732"/>
              <a:ext cx="1505336" cy="2365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9697" y="0"/>
                  </a:moveTo>
                  <a:cubicBezTo>
                    <a:pt x="19677" y="0"/>
                    <a:pt x="19656" y="2"/>
                    <a:pt x="19633" y="6"/>
                  </a:cubicBezTo>
                  <a:cubicBezTo>
                    <a:pt x="15910" y="668"/>
                    <a:pt x="12624" y="1997"/>
                    <a:pt x="9574" y="3511"/>
                  </a:cubicBezTo>
                  <a:cubicBezTo>
                    <a:pt x="6699" y="4942"/>
                    <a:pt x="3844" y="6465"/>
                    <a:pt x="2181" y="8615"/>
                  </a:cubicBezTo>
                  <a:cubicBezTo>
                    <a:pt x="605" y="10655"/>
                    <a:pt x="60" y="12973"/>
                    <a:pt x="6" y="15242"/>
                  </a:cubicBezTo>
                  <a:cubicBezTo>
                    <a:pt x="-41" y="17344"/>
                    <a:pt x="134" y="19653"/>
                    <a:pt x="2289" y="21335"/>
                  </a:cubicBezTo>
                  <a:cubicBezTo>
                    <a:pt x="2329" y="21373"/>
                    <a:pt x="2383" y="21385"/>
                    <a:pt x="2432" y="21385"/>
                  </a:cubicBezTo>
                  <a:cubicBezTo>
                    <a:pt x="2440" y="21385"/>
                    <a:pt x="2449" y="21385"/>
                    <a:pt x="2457" y="21384"/>
                  </a:cubicBezTo>
                  <a:cubicBezTo>
                    <a:pt x="2403" y="21472"/>
                    <a:pt x="2464" y="21600"/>
                    <a:pt x="2659" y="21600"/>
                  </a:cubicBezTo>
                  <a:cubicBezTo>
                    <a:pt x="9191" y="21587"/>
                    <a:pt x="14873" y="17896"/>
                    <a:pt x="17741" y="14341"/>
                  </a:cubicBezTo>
                  <a:cubicBezTo>
                    <a:pt x="21250" y="10006"/>
                    <a:pt x="21559" y="4924"/>
                    <a:pt x="20246" y="173"/>
                  </a:cubicBezTo>
                  <a:cubicBezTo>
                    <a:pt x="20225" y="98"/>
                    <a:pt x="20140" y="65"/>
                    <a:pt x="20050" y="65"/>
                  </a:cubicBezTo>
                  <a:cubicBezTo>
                    <a:pt x="19996" y="65"/>
                    <a:pt x="19941" y="77"/>
                    <a:pt x="19896" y="98"/>
                  </a:cubicBezTo>
                  <a:cubicBezTo>
                    <a:pt x="19868" y="43"/>
                    <a:pt x="19798" y="0"/>
                    <a:pt x="19697" y="0"/>
                  </a:cubicBezTo>
                  <a:close/>
                </a:path>
              </a:pathLst>
            </a:custGeom>
            <a:solidFill>
              <a:srgbClr val="5AD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7" name="Google Shape;93;p13"/>
            <p:cNvSpPr/>
            <p:nvPr/>
          </p:nvSpPr>
          <p:spPr>
            <a:xfrm flipH="1" rot="199849">
              <a:off x="275388" y="471713"/>
              <a:ext cx="1161571" cy="203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600" fill="norm" stroke="1" extrusionOk="0">
                  <a:moveTo>
                    <a:pt x="15633" y="0"/>
                  </a:moveTo>
                  <a:cubicBezTo>
                    <a:pt x="15483" y="0"/>
                    <a:pt x="15322" y="55"/>
                    <a:pt x="15300" y="166"/>
                  </a:cubicBezTo>
                  <a:cubicBezTo>
                    <a:pt x="14972" y="1931"/>
                    <a:pt x="14813" y="5784"/>
                    <a:pt x="14849" y="5851"/>
                  </a:cubicBezTo>
                  <a:cubicBezTo>
                    <a:pt x="13001" y="7615"/>
                    <a:pt x="11153" y="9375"/>
                    <a:pt x="9314" y="11140"/>
                  </a:cubicBezTo>
                  <a:cubicBezTo>
                    <a:pt x="9155" y="11294"/>
                    <a:pt x="8996" y="11448"/>
                    <a:pt x="8836" y="11603"/>
                  </a:cubicBezTo>
                  <a:cubicBezTo>
                    <a:pt x="7519" y="9750"/>
                    <a:pt x="6891" y="7806"/>
                    <a:pt x="6980" y="5804"/>
                  </a:cubicBezTo>
                  <a:cubicBezTo>
                    <a:pt x="6988" y="5691"/>
                    <a:pt x="6843" y="5635"/>
                    <a:pt x="6694" y="5635"/>
                  </a:cubicBezTo>
                  <a:cubicBezTo>
                    <a:pt x="6544" y="5635"/>
                    <a:pt x="6391" y="5691"/>
                    <a:pt x="6387" y="5804"/>
                  </a:cubicBezTo>
                  <a:cubicBezTo>
                    <a:pt x="6290" y="7863"/>
                    <a:pt x="6936" y="9869"/>
                    <a:pt x="8315" y="11773"/>
                  </a:cubicBezTo>
                  <a:cubicBezTo>
                    <a:pt x="8359" y="11834"/>
                    <a:pt x="8456" y="11870"/>
                    <a:pt x="8553" y="11881"/>
                  </a:cubicBezTo>
                  <a:cubicBezTo>
                    <a:pt x="6334" y="14036"/>
                    <a:pt x="4212" y="16233"/>
                    <a:pt x="2497" y="18532"/>
                  </a:cubicBezTo>
                  <a:cubicBezTo>
                    <a:pt x="994" y="16850"/>
                    <a:pt x="375" y="15013"/>
                    <a:pt x="666" y="13120"/>
                  </a:cubicBezTo>
                  <a:cubicBezTo>
                    <a:pt x="684" y="13010"/>
                    <a:pt x="545" y="12954"/>
                    <a:pt x="397" y="12954"/>
                  </a:cubicBezTo>
                  <a:cubicBezTo>
                    <a:pt x="248" y="12954"/>
                    <a:pt x="92" y="13010"/>
                    <a:pt x="74" y="13120"/>
                  </a:cubicBezTo>
                  <a:cubicBezTo>
                    <a:pt x="-244" y="15132"/>
                    <a:pt x="463" y="17092"/>
                    <a:pt x="2117" y="18872"/>
                  </a:cubicBezTo>
                  <a:cubicBezTo>
                    <a:pt x="2143" y="18893"/>
                    <a:pt x="2170" y="18913"/>
                    <a:pt x="2205" y="18929"/>
                  </a:cubicBezTo>
                  <a:cubicBezTo>
                    <a:pt x="1621" y="19731"/>
                    <a:pt x="1091" y="20550"/>
                    <a:pt x="622" y="21388"/>
                  </a:cubicBezTo>
                  <a:cubicBezTo>
                    <a:pt x="553" y="21516"/>
                    <a:pt x="736" y="21600"/>
                    <a:pt x="916" y="21600"/>
                  </a:cubicBezTo>
                  <a:cubicBezTo>
                    <a:pt x="1034" y="21600"/>
                    <a:pt x="1151" y="21564"/>
                    <a:pt x="1197" y="21481"/>
                  </a:cubicBezTo>
                  <a:cubicBezTo>
                    <a:pt x="2223" y="19639"/>
                    <a:pt x="3566" y="17884"/>
                    <a:pt x="5078" y="16176"/>
                  </a:cubicBezTo>
                  <a:cubicBezTo>
                    <a:pt x="5114" y="16218"/>
                    <a:pt x="5167" y="16248"/>
                    <a:pt x="5273" y="16259"/>
                  </a:cubicBezTo>
                  <a:cubicBezTo>
                    <a:pt x="5992" y="16331"/>
                    <a:pt x="6711" y="16368"/>
                    <a:pt x="7422" y="16368"/>
                  </a:cubicBezTo>
                  <a:cubicBezTo>
                    <a:pt x="10029" y="16368"/>
                    <a:pt x="12547" y="15883"/>
                    <a:pt x="14672" y="14942"/>
                  </a:cubicBezTo>
                  <a:cubicBezTo>
                    <a:pt x="14928" y="14831"/>
                    <a:pt x="14767" y="14605"/>
                    <a:pt x="14529" y="14605"/>
                  </a:cubicBezTo>
                  <a:cubicBezTo>
                    <a:pt x="14479" y="14605"/>
                    <a:pt x="14425" y="14615"/>
                    <a:pt x="14372" y="14638"/>
                  </a:cubicBezTo>
                  <a:cubicBezTo>
                    <a:pt x="12333" y="15543"/>
                    <a:pt x="9923" y="16025"/>
                    <a:pt x="7418" y="16025"/>
                  </a:cubicBezTo>
                  <a:cubicBezTo>
                    <a:pt x="6760" y="16025"/>
                    <a:pt x="6097" y="15992"/>
                    <a:pt x="5432" y="15924"/>
                  </a:cubicBezTo>
                  <a:cubicBezTo>
                    <a:pt x="5410" y="15922"/>
                    <a:pt x="5388" y="15920"/>
                    <a:pt x="5367" y="15920"/>
                  </a:cubicBezTo>
                  <a:cubicBezTo>
                    <a:pt x="5346" y="15920"/>
                    <a:pt x="5326" y="15922"/>
                    <a:pt x="5309" y="15924"/>
                  </a:cubicBezTo>
                  <a:cubicBezTo>
                    <a:pt x="6794" y="14268"/>
                    <a:pt x="8439" y="12652"/>
                    <a:pt x="10110" y="11052"/>
                  </a:cubicBezTo>
                  <a:cubicBezTo>
                    <a:pt x="10800" y="10389"/>
                    <a:pt x="11498" y="9730"/>
                    <a:pt x="12188" y="9066"/>
                  </a:cubicBezTo>
                  <a:cubicBezTo>
                    <a:pt x="12222" y="9077"/>
                    <a:pt x="12267" y="9082"/>
                    <a:pt x="12320" y="9082"/>
                  </a:cubicBezTo>
                  <a:cubicBezTo>
                    <a:pt x="15318" y="8974"/>
                    <a:pt x="18218" y="8619"/>
                    <a:pt x="21038" y="8017"/>
                  </a:cubicBezTo>
                  <a:cubicBezTo>
                    <a:pt x="21356" y="7948"/>
                    <a:pt x="21267" y="7671"/>
                    <a:pt x="20983" y="7671"/>
                  </a:cubicBezTo>
                  <a:cubicBezTo>
                    <a:pt x="20951" y="7671"/>
                    <a:pt x="20916" y="7675"/>
                    <a:pt x="20879" y="7682"/>
                  </a:cubicBezTo>
                  <a:cubicBezTo>
                    <a:pt x="18182" y="8259"/>
                    <a:pt x="15415" y="8603"/>
                    <a:pt x="12550" y="8722"/>
                  </a:cubicBezTo>
                  <a:cubicBezTo>
                    <a:pt x="15406" y="5995"/>
                    <a:pt x="18279" y="3268"/>
                    <a:pt x="21135" y="547"/>
                  </a:cubicBezTo>
                  <a:cubicBezTo>
                    <a:pt x="21276" y="412"/>
                    <a:pt x="21070" y="286"/>
                    <a:pt x="20866" y="286"/>
                  </a:cubicBezTo>
                  <a:cubicBezTo>
                    <a:pt x="20774" y="286"/>
                    <a:pt x="20682" y="312"/>
                    <a:pt x="20622" y="372"/>
                  </a:cubicBezTo>
                  <a:cubicBezTo>
                    <a:pt x="18908" y="2003"/>
                    <a:pt x="17183" y="3634"/>
                    <a:pt x="15468" y="5264"/>
                  </a:cubicBezTo>
                  <a:cubicBezTo>
                    <a:pt x="15450" y="3561"/>
                    <a:pt x="15583" y="1864"/>
                    <a:pt x="15901" y="166"/>
                  </a:cubicBezTo>
                  <a:cubicBezTo>
                    <a:pt x="15923" y="55"/>
                    <a:pt x="15784" y="0"/>
                    <a:pt x="15633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71" name="Google Shape;94;p13"/>
          <p:cNvGrpSpPr/>
          <p:nvPr/>
        </p:nvGrpSpPr>
        <p:grpSpPr>
          <a:xfrm>
            <a:off x="4235460" y="10491064"/>
            <a:ext cx="2255364" cy="2302345"/>
            <a:chOff x="0" y="0"/>
            <a:chExt cx="2255363" cy="2302344"/>
          </a:xfrm>
        </p:grpSpPr>
        <p:sp>
          <p:nvSpPr>
            <p:cNvPr id="169" name="Google Shape;95;p13"/>
            <p:cNvSpPr/>
            <p:nvPr/>
          </p:nvSpPr>
          <p:spPr>
            <a:xfrm flipH="1">
              <a:off x="46886" y="0"/>
              <a:ext cx="2208478" cy="2301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4" h="21600" fill="norm" stroke="1" extrusionOk="0">
                  <a:moveTo>
                    <a:pt x="325" y="0"/>
                  </a:moveTo>
                  <a:cubicBezTo>
                    <a:pt x="205" y="0"/>
                    <a:pt x="158" y="130"/>
                    <a:pt x="192" y="233"/>
                  </a:cubicBezTo>
                  <a:cubicBezTo>
                    <a:pt x="109" y="233"/>
                    <a:pt x="27" y="285"/>
                    <a:pt x="22" y="390"/>
                  </a:cubicBezTo>
                  <a:cubicBezTo>
                    <a:pt x="-133" y="3396"/>
                    <a:pt x="558" y="6318"/>
                    <a:pt x="1511" y="9140"/>
                  </a:cubicBezTo>
                  <a:cubicBezTo>
                    <a:pt x="2408" y="11794"/>
                    <a:pt x="3418" y="14474"/>
                    <a:pt x="5403" y="16499"/>
                  </a:cubicBezTo>
                  <a:cubicBezTo>
                    <a:pt x="7294" y="18424"/>
                    <a:pt x="9732" y="19688"/>
                    <a:pt x="12236" y="20565"/>
                  </a:cubicBezTo>
                  <a:cubicBezTo>
                    <a:pt x="13766" y="21100"/>
                    <a:pt x="15418" y="21600"/>
                    <a:pt x="17049" y="21600"/>
                  </a:cubicBezTo>
                  <a:cubicBezTo>
                    <a:pt x="17891" y="21600"/>
                    <a:pt x="18729" y="21467"/>
                    <a:pt x="19539" y="21136"/>
                  </a:cubicBezTo>
                  <a:cubicBezTo>
                    <a:pt x="19601" y="21110"/>
                    <a:pt x="19627" y="21068"/>
                    <a:pt x="19632" y="21026"/>
                  </a:cubicBezTo>
                  <a:cubicBezTo>
                    <a:pt x="19669" y="21057"/>
                    <a:pt x="19717" y="21075"/>
                    <a:pt x="19765" y="21075"/>
                  </a:cubicBezTo>
                  <a:cubicBezTo>
                    <a:pt x="19830" y="21075"/>
                    <a:pt x="19894" y="21040"/>
                    <a:pt x="19921" y="20958"/>
                  </a:cubicBezTo>
                  <a:cubicBezTo>
                    <a:pt x="21467" y="16116"/>
                    <a:pt x="18725" y="10546"/>
                    <a:pt x="15473" y="7105"/>
                  </a:cubicBezTo>
                  <a:cubicBezTo>
                    <a:pt x="11500" y="2903"/>
                    <a:pt x="5933" y="789"/>
                    <a:pt x="351" y="2"/>
                  </a:cubicBezTo>
                  <a:cubicBezTo>
                    <a:pt x="342" y="1"/>
                    <a:pt x="333" y="0"/>
                    <a:pt x="325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" name="Google Shape;96;p13"/>
            <p:cNvSpPr/>
            <p:nvPr/>
          </p:nvSpPr>
          <p:spPr>
            <a:xfrm flipH="1">
              <a:off x="0" y="354290"/>
              <a:ext cx="1941936" cy="194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fill="norm" stroke="1" extrusionOk="0">
                  <a:moveTo>
                    <a:pt x="1684" y="0"/>
                  </a:moveTo>
                  <a:cubicBezTo>
                    <a:pt x="1530" y="0"/>
                    <a:pt x="1385" y="196"/>
                    <a:pt x="1520" y="350"/>
                  </a:cubicBezTo>
                  <a:cubicBezTo>
                    <a:pt x="3006" y="2104"/>
                    <a:pt x="4486" y="3864"/>
                    <a:pt x="5972" y="5618"/>
                  </a:cubicBezTo>
                  <a:cubicBezTo>
                    <a:pt x="4030" y="4992"/>
                    <a:pt x="2124" y="4261"/>
                    <a:pt x="262" y="3418"/>
                  </a:cubicBezTo>
                  <a:cubicBezTo>
                    <a:pt x="232" y="3405"/>
                    <a:pt x="204" y="3398"/>
                    <a:pt x="178" y="3398"/>
                  </a:cubicBezTo>
                  <a:cubicBezTo>
                    <a:pt x="-10" y="3398"/>
                    <a:pt x="-84" y="3717"/>
                    <a:pt x="132" y="3815"/>
                  </a:cubicBezTo>
                  <a:cubicBezTo>
                    <a:pt x="2069" y="4695"/>
                    <a:pt x="6423" y="6250"/>
                    <a:pt x="6509" y="6250"/>
                  </a:cubicBezTo>
                  <a:cubicBezTo>
                    <a:pt x="8112" y="8147"/>
                    <a:pt x="9716" y="10037"/>
                    <a:pt x="11325" y="11927"/>
                  </a:cubicBezTo>
                  <a:cubicBezTo>
                    <a:pt x="11467" y="12089"/>
                    <a:pt x="11609" y="12249"/>
                    <a:pt x="11751" y="12417"/>
                  </a:cubicBezTo>
                  <a:cubicBezTo>
                    <a:pt x="11311" y="12450"/>
                    <a:pt x="10874" y="12466"/>
                    <a:pt x="10439" y="12466"/>
                  </a:cubicBezTo>
                  <a:cubicBezTo>
                    <a:pt x="8495" y="12466"/>
                    <a:pt x="6588" y="12137"/>
                    <a:pt x="4739" y="11469"/>
                  </a:cubicBezTo>
                  <a:cubicBezTo>
                    <a:pt x="4715" y="11460"/>
                    <a:pt x="4691" y="11457"/>
                    <a:pt x="4669" y="11457"/>
                  </a:cubicBezTo>
                  <a:cubicBezTo>
                    <a:pt x="4464" y="11457"/>
                    <a:pt x="4382" y="11788"/>
                    <a:pt x="4609" y="11871"/>
                  </a:cubicBezTo>
                  <a:cubicBezTo>
                    <a:pt x="6487" y="12546"/>
                    <a:pt x="8420" y="12885"/>
                    <a:pt x="10390" y="12885"/>
                  </a:cubicBezTo>
                  <a:cubicBezTo>
                    <a:pt x="10866" y="12885"/>
                    <a:pt x="11345" y="12866"/>
                    <a:pt x="11824" y="12826"/>
                  </a:cubicBezTo>
                  <a:cubicBezTo>
                    <a:pt x="11911" y="12820"/>
                    <a:pt x="11966" y="12770"/>
                    <a:pt x="12003" y="12708"/>
                  </a:cubicBezTo>
                  <a:cubicBezTo>
                    <a:pt x="13977" y="15001"/>
                    <a:pt x="16018" y="17232"/>
                    <a:pt x="18262" y="19240"/>
                  </a:cubicBezTo>
                  <a:cubicBezTo>
                    <a:pt x="17621" y="19345"/>
                    <a:pt x="16981" y="19397"/>
                    <a:pt x="16343" y="19397"/>
                  </a:cubicBezTo>
                  <a:cubicBezTo>
                    <a:pt x="14757" y="19397"/>
                    <a:pt x="13193" y="19072"/>
                    <a:pt x="11701" y="18422"/>
                  </a:cubicBezTo>
                  <a:cubicBezTo>
                    <a:pt x="11673" y="18410"/>
                    <a:pt x="11646" y="18405"/>
                    <a:pt x="11622" y="18405"/>
                  </a:cubicBezTo>
                  <a:cubicBezTo>
                    <a:pt x="11430" y="18405"/>
                    <a:pt x="11353" y="18732"/>
                    <a:pt x="11571" y="18825"/>
                  </a:cubicBezTo>
                  <a:cubicBezTo>
                    <a:pt x="13107" y="19488"/>
                    <a:pt x="14719" y="19820"/>
                    <a:pt x="16353" y="19820"/>
                  </a:cubicBezTo>
                  <a:cubicBezTo>
                    <a:pt x="17087" y="19820"/>
                    <a:pt x="17826" y="19753"/>
                    <a:pt x="18564" y="19618"/>
                  </a:cubicBezTo>
                  <a:cubicBezTo>
                    <a:pt x="18601" y="19612"/>
                    <a:pt x="18626" y="19600"/>
                    <a:pt x="18651" y="19587"/>
                  </a:cubicBezTo>
                  <a:cubicBezTo>
                    <a:pt x="19440" y="20275"/>
                    <a:pt x="20254" y="20938"/>
                    <a:pt x="21105" y="21558"/>
                  </a:cubicBezTo>
                  <a:cubicBezTo>
                    <a:pt x="21144" y="21588"/>
                    <a:pt x="21183" y="21600"/>
                    <a:pt x="21221" y="21600"/>
                  </a:cubicBezTo>
                  <a:cubicBezTo>
                    <a:pt x="21391" y="21600"/>
                    <a:pt x="21516" y="21343"/>
                    <a:pt x="21339" y="21211"/>
                  </a:cubicBezTo>
                  <a:cubicBezTo>
                    <a:pt x="19465" y="19835"/>
                    <a:pt x="17756" y="18286"/>
                    <a:pt x="16141" y="16631"/>
                  </a:cubicBezTo>
                  <a:cubicBezTo>
                    <a:pt x="16190" y="16631"/>
                    <a:pt x="16246" y="16600"/>
                    <a:pt x="16277" y="16538"/>
                  </a:cubicBezTo>
                  <a:cubicBezTo>
                    <a:pt x="17393" y="14431"/>
                    <a:pt x="17603" y="12039"/>
                    <a:pt x="16819" y="9783"/>
                  </a:cubicBezTo>
                  <a:cubicBezTo>
                    <a:pt x="16783" y="9677"/>
                    <a:pt x="16691" y="9630"/>
                    <a:pt x="16601" y="9630"/>
                  </a:cubicBezTo>
                  <a:cubicBezTo>
                    <a:pt x="16476" y="9630"/>
                    <a:pt x="16359" y="9722"/>
                    <a:pt x="16412" y="9870"/>
                  </a:cubicBezTo>
                  <a:cubicBezTo>
                    <a:pt x="17152" y="12014"/>
                    <a:pt x="16992" y="14301"/>
                    <a:pt x="15931" y="16303"/>
                  </a:cubicBezTo>
                  <a:cubicBezTo>
                    <a:pt x="15913" y="16334"/>
                    <a:pt x="15906" y="16365"/>
                    <a:pt x="15906" y="16390"/>
                  </a:cubicBezTo>
                  <a:cubicBezTo>
                    <a:pt x="14340" y="14778"/>
                    <a:pt x="12854" y="13074"/>
                    <a:pt x="11399" y="11363"/>
                  </a:cubicBezTo>
                  <a:cubicBezTo>
                    <a:pt x="10794" y="10651"/>
                    <a:pt x="10190" y="9938"/>
                    <a:pt x="9592" y="9231"/>
                  </a:cubicBezTo>
                  <a:cubicBezTo>
                    <a:pt x="9610" y="9206"/>
                    <a:pt x="9623" y="9182"/>
                    <a:pt x="9635" y="9144"/>
                  </a:cubicBezTo>
                  <a:cubicBezTo>
                    <a:pt x="10159" y="7112"/>
                    <a:pt x="10394" y="5048"/>
                    <a:pt x="10320" y="2947"/>
                  </a:cubicBezTo>
                  <a:cubicBezTo>
                    <a:pt x="10313" y="2806"/>
                    <a:pt x="10198" y="2732"/>
                    <a:pt x="10091" y="2732"/>
                  </a:cubicBezTo>
                  <a:cubicBezTo>
                    <a:pt x="9991" y="2732"/>
                    <a:pt x="9897" y="2795"/>
                    <a:pt x="9901" y="2923"/>
                  </a:cubicBezTo>
                  <a:cubicBezTo>
                    <a:pt x="9975" y="4937"/>
                    <a:pt x="9765" y="6907"/>
                    <a:pt x="9271" y="8860"/>
                  </a:cubicBezTo>
                  <a:cubicBezTo>
                    <a:pt x="6792" y="5934"/>
                    <a:pt x="4314" y="3003"/>
                    <a:pt x="1828" y="72"/>
                  </a:cubicBezTo>
                  <a:cubicBezTo>
                    <a:pt x="1786" y="21"/>
                    <a:pt x="1734" y="0"/>
                    <a:pt x="1684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74" name="Google Shape;97;p13"/>
          <p:cNvGrpSpPr/>
          <p:nvPr/>
        </p:nvGrpSpPr>
        <p:grpSpPr>
          <a:xfrm>
            <a:off x="1265162" y="10449204"/>
            <a:ext cx="2796429" cy="2821072"/>
            <a:chOff x="0" y="0"/>
            <a:chExt cx="2796427" cy="2821071"/>
          </a:xfrm>
        </p:grpSpPr>
        <p:sp>
          <p:nvSpPr>
            <p:cNvPr id="172" name="Google Shape;98;p13"/>
            <p:cNvSpPr/>
            <p:nvPr/>
          </p:nvSpPr>
          <p:spPr>
            <a:xfrm flipH="1" rot="1263781">
              <a:off x="322461" y="313309"/>
              <a:ext cx="2151506" cy="219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3" h="21600" fill="norm" stroke="1" extrusionOk="0">
                  <a:moveTo>
                    <a:pt x="16870" y="0"/>
                  </a:moveTo>
                  <a:cubicBezTo>
                    <a:pt x="14328" y="0"/>
                    <a:pt x="13307" y="4349"/>
                    <a:pt x="11593" y="4349"/>
                  </a:cubicBezTo>
                  <a:cubicBezTo>
                    <a:pt x="11408" y="4349"/>
                    <a:pt x="11214" y="4299"/>
                    <a:pt x="11008" y="4185"/>
                  </a:cubicBezTo>
                  <a:cubicBezTo>
                    <a:pt x="10039" y="3650"/>
                    <a:pt x="10118" y="306"/>
                    <a:pt x="8364" y="306"/>
                  </a:cubicBezTo>
                  <a:cubicBezTo>
                    <a:pt x="8089" y="306"/>
                    <a:pt x="7769" y="389"/>
                    <a:pt x="7392" y="577"/>
                  </a:cubicBezTo>
                  <a:cubicBezTo>
                    <a:pt x="4907" y="1820"/>
                    <a:pt x="6042" y="6071"/>
                    <a:pt x="4715" y="6071"/>
                  </a:cubicBezTo>
                  <a:cubicBezTo>
                    <a:pt x="4613" y="6071"/>
                    <a:pt x="4498" y="6046"/>
                    <a:pt x="4366" y="5994"/>
                  </a:cubicBezTo>
                  <a:cubicBezTo>
                    <a:pt x="4361" y="5994"/>
                    <a:pt x="4357" y="5994"/>
                    <a:pt x="4352" y="5994"/>
                  </a:cubicBezTo>
                  <a:cubicBezTo>
                    <a:pt x="4210" y="5994"/>
                    <a:pt x="4040" y="5855"/>
                    <a:pt x="3891" y="5837"/>
                  </a:cubicBezTo>
                  <a:cubicBezTo>
                    <a:pt x="3790" y="5822"/>
                    <a:pt x="3692" y="5815"/>
                    <a:pt x="3597" y="5815"/>
                  </a:cubicBezTo>
                  <a:cubicBezTo>
                    <a:pt x="1554" y="5815"/>
                    <a:pt x="707" y="9067"/>
                    <a:pt x="345" y="10777"/>
                  </a:cubicBezTo>
                  <a:cubicBezTo>
                    <a:pt x="-614" y="15247"/>
                    <a:pt x="728" y="19440"/>
                    <a:pt x="754" y="19459"/>
                  </a:cubicBezTo>
                  <a:cubicBezTo>
                    <a:pt x="2473" y="20627"/>
                    <a:pt x="4855" y="21600"/>
                    <a:pt x="6998" y="21600"/>
                  </a:cubicBezTo>
                  <a:cubicBezTo>
                    <a:pt x="7833" y="21600"/>
                    <a:pt x="8632" y="21452"/>
                    <a:pt x="9341" y="21111"/>
                  </a:cubicBezTo>
                  <a:cubicBezTo>
                    <a:pt x="12086" y="19787"/>
                    <a:pt x="10679" y="17298"/>
                    <a:pt x="10635" y="16932"/>
                  </a:cubicBezTo>
                  <a:cubicBezTo>
                    <a:pt x="10502" y="15851"/>
                    <a:pt x="11126" y="15611"/>
                    <a:pt x="11876" y="15611"/>
                  </a:cubicBezTo>
                  <a:cubicBezTo>
                    <a:pt x="12448" y="15611"/>
                    <a:pt x="13094" y="15751"/>
                    <a:pt x="13534" y="15765"/>
                  </a:cubicBezTo>
                  <a:cubicBezTo>
                    <a:pt x="13583" y="15767"/>
                    <a:pt x="13633" y="15768"/>
                    <a:pt x="13682" y="15768"/>
                  </a:cubicBezTo>
                  <a:cubicBezTo>
                    <a:pt x="15531" y="15768"/>
                    <a:pt x="17388" y="14563"/>
                    <a:pt x="17071" y="12324"/>
                  </a:cubicBezTo>
                  <a:cubicBezTo>
                    <a:pt x="16820" y="10587"/>
                    <a:pt x="15487" y="9735"/>
                    <a:pt x="17687" y="7393"/>
                  </a:cubicBezTo>
                  <a:cubicBezTo>
                    <a:pt x="20986" y="3881"/>
                    <a:pt x="19406" y="277"/>
                    <a:pt x="17137" y="16"/>
                  </a:cubicBezTo>
                  <a:cubicBezTo>
                    <a:pt x="17046" y="5"/>
                    <a:pt x="16957" y="0"/>
                    <a:pt x="16870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3" name="Google Shape;99;p13"/>
            <p:cNvSpPr/>
            <p:nvPr/>
          </p:nvSpPr>
          <p:spPr>
            <a:xfrm flipH="1" rot="1263781">
              <a:off x="666185" y="556003"/>
              <a:ext cx="1718827" cy="1793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fill="norm" stroke="1" extrusionOk="0">
                  <a:moveTo>
                    <a:pt x="10367" y="0"/>
                  </a:moveTo>
                  <a:cubicBezTo>
                    <a:pt x="10286" y="0"/>
                    <a:pt x="10204" y="42"/>
                    <a:pt x="10173" y="139"/>
                  </a:cubicBezTo>
                  <a:cubicBezTo>
                    <a:pt x="9581" y="1968"/>
                    <a:pt x="9394" y="3867"/>
                    <a:pt x="9394" y="5783"/>
                  </a:cubicBezTo>
                  <a:cubicBezTo>
                    <a:pt x="9394" y="7885"/>
                    <a:pt x="9587" y="9993"/>
                    <a:pt x="8953" y="12043"/>
                  </a:cubicBezTo>
                  <a:cubicBezTo>
                    <a:pt x="8941" y="12084"/>
                    <a:pt x="8941" y="12125"/>
                    <a:pt x="8953" y="12154"/>
                  </a:cubicBezTo>
                  <a:cubicBezTo>
                    <a:pt x="6356" y="14163"/>
                    <a:pt x="3903" y="16335"/>
                    <a:pt x="1844" y="18845"/>
                  </a:cubicBezTo>
                  <a:cubicBezTo>
                    <a:pt x="2115" y="17384"/>
                    <a:pt x="1777" y="15904"/>
                    <a:pt x="1693" y="14425"/>
                  </a:cubicBezTo>
                  <a:cubicBezTo>
                    <a:pt x="1590" y="12567"/>
                    <a:pt x="1765" y="10727"/>
                    <a:pt x="2502" y="8997"/>
                  </a:cubicBezTo>
                  <a:cubicBezTo>
                    <a:pt x="2560" y="8853"/>
                    <a:pt x="2441" y="8760"/>
                    <a:pt x="2314" y="8760"/>
                  </a:cubicBezTo>
                  <a:cubicBezTo>
                    <a:pt x="2230" y="8760"/>
                    <a:pt x="2144" y="8800"/>
                    <a:pt x="2103" y="8893"/>
                  </a:cubicBezTo>
                  <a:cubicBezTo>
                    <a:pt x="1451" y="10442"/>
                    <a:pt x="1228" y="12078"/>
                    <a:pt x="1258" y="13743"/>
                  </a:cubicBezTo>
                  <a:cubicBezTo>
                    <a:pt x="1294" y="15596"/>
                    <a:pt x="1874" y="17518"/>
                    <a:pt x="1306" y="19329"/>
                  </a:cubicBezTo>
                  <a:cubicBezTo>
                    <a:pt x="1288" y="19398"/>
                    <a:pt x="1300" y="19451"/>
                    <a:pt x="1336" y="19498"/>
                  </a:cubicBezTo>
                  <a:cubicBezTo>
                    <a:pt x="883" y="20086"/>
                    <a:pt x="442" y="20686"/>
                    <a:pt x="31" y="21309"/>
                  </a:cubicBezTo>
                  <a:cubicBezTo>
                    <a:pt x="-65" y="21459"/>
                    <a:pt x="78" y="21600"/>
                    <a:pt x="220" y="21600"/>
                  </a:cubicBezTo>
                  <a:cubicBezTo>
                    <a:pt x="283" y="21600"/>
                    <a:pt x="345" y="21573"/>
                    <a:pt x="388" y="21507"/>
                  </a:cubicBezTo>
                  <a:cubicBezTo>
                    <a:pt x="944" y="20651"/>
                    <a:pt x="1560" y="19829"/>
                    <a:pt x="2206" y="19043"/>
                  </a:cubicBezTo>
                  <a:cubicBezTo>
                    <a:pt x="2302" y="19038"/>
                    <a:pt x="2397" y="19036"/>
                    <a:pt x="2491" y="19036"/>
                  </a:cubicBezTo>
                  <a:cubicBezTo>
                    <a:pt x="4220" y="19036"/>
                    <a:pt x="5845" y="19806"/>
                    <a:pt x="7558" y="20010"/>
                  </a:cubicBezTo>
                  <a:cubicBezTo>
                    <a:pt x="8041" y="20068"/>
                    <a:pt x="8524" y="20096"/>
                    <a:pt x="9005" y="20096"/>
                  </a:cubicBezTo>
                  <a:cubicBezTo>
                    <a:pt x="10012" y="20096"/>
                    <a:pt x="11013" y="19975"/>
                    <a:pt x="11998" y="19754"/>
                  </a:cubicBezTo>
                  <a:cubicBezTo>
                    <a:pt x="12241" y="19699"/>
                    <a:pt x="12161" y="19365"/>
                    <a:pt x="11937" y="19365"/>
                  </a:cubicBezTo>
                  <a:cubicBezTo>
                    <a:pt x="11922" y="19365"/>
                    <a:pt x="11905" y="19366"/>
                    <a:pt x="11889" y="19370"/>
                  </a:cubicBezTo>
                  <a:cubicBezTo>
                    <a:pt x="10936" y="19586"/>
                    <a:pt x="9968" y="19700"/>
                    <a:pt x="9000" y="19700"/>
                  </a:cubicBezTo>
                  <a:cubicBezTo>
                    <a:pt x="8195" y="19700"/>
                    <a:pt x="7390" y="19621"/>
                    <a:pt x="6591" y="19457"/>
                  </a:cubicBezTo>
                  <a:cubicBezTo>
                    <a:pt x="5220" y="19177"/>
                    <a:pt x="3934" y="18659"/>
                    <a:pt x="2532" y="18648"/>
                  </a:cubicBezTo>
                  <a:cubicBezTo>
                    <a:pt x="4822" y="15969"/>
                    <a:pt x="7564" y="13691"/>
                    <a:pt x="10415" y="11554"/>
                  </a:cubicBezTo>
                  <a:cubicBezTo>
                    <a:pt x="10433" y="11560"/>
                    <a:pt x="10445" y="11571"/>
                    <a:pt x="10469" y="11577"/>
                  </a:cubicBezTo>
                  <a:cubicBezTo>
                    <a:pt x="11979" y="11816"/>
                    <a:pt x="13369" y="12462"/>
                    <a:pt x="14903" y="12655"/>
                  </a:cubicBezTo>
                  <a:cubicBezTo>
                    <a:pt x="15414" y="12719"/>
                    <a:pt x="15925" y="12749"/>
                    <a:pt x="16436" y="12749"/>
                  </a:cubicBezTo>
                  <a:cubicBezTo>
                    <a:pt x="17315" y="12749"/>
                    <a:pt x="18192" y="12659"/>
                    <a:pt x="19059" y="12498"/>
                  </a:cubicBezTo>
                  <a:cubicBezTo>
                    <a:pt x="19303" y="12454"/>
                    <a:pt x="19221" y="12115"/>
                    <a:pt x="18993" y="12115"/>
                  </a:cubicBezTo>
                  <a:cubicBezTo>
                    <a:pt x="18980" y="12115"/>
                    <a:pt x="18965" y="12116"/>
                    <a:pt x="18950" y="12119"/>
                  </a:cubicBezTo>
                  <a:cubicBezTo>
                    <a:pt x="18117" y="12273"/>
                    <a:pt x="17278" y="12355"/>
                    <a:pt x="16438" y="12355"/>
                  </a:cubicBezTo>
                  <a:cubicBezTo>
                    <a:pt x="15717" y="12355"/>
                    <a:pt x="14997" y="12295"/>
                    <a:pt x="14281" y="12165"/>
                  </a:cubicBezTo>
                  <a:cubicBezTo>
                    <a:pt x="13103" y="11950"/>
                    <a:pt x="12003" y="11472"/>
                    <a:pt x="10832" y="11245"/>
                  </a:cubicBezTo>
                  <a:cubicBezTo>
                    <a:pt x="11031" y="11100"/>
                    <a:pt x="11225" y="10954"/>
                    <a:pt x="11423" y="10809"/>
                  </a:cubicBezTo>
                  <a:cubicBezTo>
                    <a:pt x="15133" y="8089"/>
                    <a:pt x="18950" y="5363"/>
                    <a:pt x="21439" y="1485"/>
                  </a:cubicBezTo>
                  <a:cubicBezTo>
                    <a:pt x="21535" y="1335"/>
                    <a:pt x="21395" y="1194"/>
                    <a:pt x="21254" y="1194"/>
                  </a:cubicBezTo>
                  <a:cubicBezTo>
                    <a:pt x="21193" y="1194"/>
                    <a:pt x="21131" y="1221"/>
                    <a:pt x="21088" y="1286"/>
                  </a:cubicBezTo>
                  <a:cubicBezTo>
                    <a:pt x="18394" y="5474"/>
                    <a:pt x="14136" y="8292"/>
                    <a:pt x="10155" y="11245"/>
                  </a:cubicBezTo>
                  <a:cubicBezTo>
                    <a:pt x="9920" y="11426"/>
                    <a:pt x="9684" y="11600"/>
                    <a:pt x="9442" y="11781"/>
                  </a:cubicBezTo>
                  <a:cubicBezTo>
                    <a:pt x="9901" y="10045"/>
                    <a:pt x="9835" y="8275"/>
                    <a:pt x="9811" y="6487"/>
                  </a:cubicBezTo>
                  <a:cubicBezTo>
                    <a:pt x="9775" y="4373"/>
                    <a:pt x="9914" y="2276"/>
                    <a:pt x="10566" y="244"/>
                  </a:cubicBezTo>
                  <a:cubicBezTo>
                    <a:pt x="10613" y="97"/>
                    <a:pt x="10489" y="0"/>
                    <a:pt x="10367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78" name="Google Shape;100;p13"/>
          <p:cNvGrpSpPr/>
          <p:nvPr/>
        </p:nvGrpSpPr>
        <p:grpSpPr>
          <a:xfrm>
            <a:off x="89" y="7610877"/>
            <a:ext cx="24383917" cy="6105131"/>
            <a:chOff x="-1" y="0"/>
            <a:chExt cx="24383915" cy="6105130"/>
          </a:xfrm>
        </p:grpSpPr>
        <p:sp>
          <p:nvSpPr>
            <p:cNvPr id="175" name="Google Shape;101;p13"/>
            <p:cNvSpPr/>
            <p:nvPr/>
          </p:nvSpPr>
          <p:spPr>
            <a:xfrm>
              <a:off x="-2" y="0"/>
              <a:ext cx="24363331" cy="6105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93" y="0"/>
                  </a:moveTo>
                  <a:cubicBezTo>
                    <a:pt x="2834" y="0"/>
                    <a:pt x="1364" y="1927"/>
                    <a:pt x="0" y="4884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6404"/>
                  </a:lnTo>
                  <a:cubicBezTo>
                    <a:pt x="21090" y="16438"/>
                    <a:pt x="20581" y="16465"/>
                    <a:pt x="20072" y="16465"/>
                  </a:cubicBezTo>
                  <a:cubicBezTo>
                    <a:pt x="17601" y="16465"/>
                    <a:pt x="15152" y="15825"/>
                    <a:pt x="12809" y="12163"/>
                  </a:cubicBezTo>
                  <a:cubicBezTo>
                    <a:pt x="10004" y="7780"/>
                    <a:pt x="7715" y="294"/>
                    <a:pt x="4566" y="8"/>
                  </a:cubicBezTo>
                  <a:cubicBezTo>
                    <a:pt x="4508" y="3"/>
                    <a:pt x="4451" y="0"/>
                    <a:pt x="4393" y="0"/>
                  </a:cubicBezTo>
                  <a:close/>
                </a:path>
              </a:pathLst>
            </a:cu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6" name="Google Shape;102;p13"/>
            <p:cNvSpPr/>
            <p:nvPr/>
          </p:nvSpPr>
          <p:spPr>
            <a:xfrm flipH="1">
              <a:off x="17919003" y="3295977"/>
              <a:ext cx="6464912" cy="2809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62" y="0"/>
                  </a:moveTo>
                  <a:cubicBezTo>
                    <a:pt x="4832" y="0"/>
                    <a:pt x="2026" y="3816"/>
                    <a:pt x="699" y="10324"/>
                  </a:cubicBezTo>
                  <a:cubicBezTo>
                    <a:pt x="685" y="10387"/>
                    <a:pt x="679" y="10450"/>
                    <a:pt x="665" y="10513"/>
                  </a:cubicBezTo>
                  <a:cubicBezTo>
                    <a:pt x="418" y="11223"/>
                    <a:pt x="195" y="11964"/>
                    <a:pt x="0" y="12744"/>
                  </a:cubicBezTo>
                  <a:lnTo>
                    <a:pt x="0" y="21600"/>
                  </a:lnTo>
                  <a:lnTo>
                    <a:pt x="21600" y="21600"/>
                  </a:lnTo>
                  <a:cubicBezTo>
                    <a:pt x="21244" y="18548"/>
                    <a:pt x="20329" y="15867"/>
                    <a:pt x="18989" y="14416"/>
                  </a:cubicBezTo>
                  <a:cubicBezTo>
                    <a:pt x="18326" y="13703"/>
                    <a:pt x="17628" y="13366"/>
                    <a:pt x="16942" y="13366"/>
                  </a:cubicBezTo>
                  <a:cubicBezTo>
                    <a:pt x="16398" y="13366"/>
                    <a:pt x="15861" y="13578"/>
                    <a:pt x="15354" y="13982"/>
                  </a:cubicBezTo>
                  <a:cubicBezTo>
                    <a:pt x="14840" y="8778"/>
                    <a:pt x="13332" y="4149"/>
                    <a:pt x="11071" y="1705"/>
                  </a:cubicBezTo>
                  <a:cubicBezTo>
                    <a:pt x="9999" y="548"/>
                    <a:pt x="8872" y="0"/>
                    <a:pt x="7762" y="0"/>
                  </a:cubicBezTo>
                  <a:close/>
                </a:path>
              </a:pathLst>
            </a:custGeom>
            <a:solidFill>
              <a:srgbClr val="5AD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7" name="Google Shape;103;p13"/>
            <p:cNvSpPr/>
            <p:nvPr/>
          </p:nvSpPr>
          <p:spPr>
            <a:xfrm flipH="1">
              <a:off x="13854802" y="4770408"/>
              <a:ext cx="5166623" cy="1334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04" y="0"/>
                  </a:moveTo>
                  <a:cubicBezTo>
                    <a:pt x="2385" y="0"/>
                    <a:pt x="1670" y="1163"/>
                    <a:pt x="1162" y="3428"/>
                  </a:cubicBezTo>
                  <a:cubicBezTo>
                    <a:pt x="356" y="7028"/>
                    <a:pt x="339" y="12223"/>
                    <a:pt x="1042" y="15891"/>
                  </a:cubicBezTo>
                  <a:cubicBezTo>
                    <a:pt x="939" y="16256"/>
                    <a:pt x="840" y="16654"/>
                    <a:pt x="746" y="17068"/>
                  </a:cubicBezTo>
                  <a:cubicBezTo>
                    <a:pt x="433" y="18464"/>
                    <a:pt x="184" y="19990"/>
                    <a:pt x="0" y="21600"/>
                  </a:cubicBezTo>
                  <a:lnTo>
                    <a:pt x="21600" y="21600"/>
                  </a:lnTo>
                  <a:cubicBezTo>
                    <a:pt x="21193" y="16671"/>
                    <a:pt x="20447" y="12106"/>
                    <a:pt x="19362" y="8455"/>
                  </a:cubicBezTo>
                  <a:cubicBezTo>
                    <a:pt x="17924" y="3628"/>
                    <a:pt x="16152" y="1261"/>
                    <a:pt x="14389" y="1261"/>
                  </a:cubicBezTo>
                  <a:cubicBezTo>
                    <a:pt x="12265" y="1261"/>
                    <a:pt x="10153" y="4693"/>
                    <a:pt x="8652" y="11394"/>
                  </a:cubicBezTo>
                  <a:cubicBezTo>
                    <a:pt x="8630" y="11476"/>
                    <a:pt x="8618" y="11575"/>
                    <a:pt x="8596" y="11659"/>
                  </a:cubicBezTo>
                  <a:cubicBezTo>
                    <a:pt x="8206" y="12738"/>
                    <a:pt x="7842" y="13932"/>
                    <a:pt x="7512" y="15277"/>
                  </a:cubicBezTo>
                  <a:cubicBezTo>
                    <a:pt x="7507" y="15261"/>
                    <a:pt x="7503" y="15244"/>
                    <a:pt x="7499" y="15227"/>
                  </a:cubicBezTo>
                  <a:cubicBezTo>
                    <a:pt x="6946" y="13351"/>
                    <a:pt x="6311" y="12091"/>
                    <a:pt x="5647" y="11377"/>
                  </a:cubicBezTo>
                  <a:cubicBezTo>
                    <a:pt x="5767" y="8140"/>
                    <a:pt x="5479" y="4738"/>
                    <a:pt x="4793" y="2448"/>
                  </a:cubicBezTo>
                  <a:cubicBezTo>
                    <a:pt x="4305" y="804"/>
                    <a:pt x="3703" y="0"/>
                    <a:pt x="3104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79" name="Title Text"/>
          <p:cNvSpPr txBox="1"/>
          <p:nvPr>
            <p:ph type="title"/>
          </p:nvPr>
        </p:nvSpPr>
        <p:spPr>
          <a:xfrm>
            <a:off x="1913399" y="1447333"/>
            <a:ext cx="20556802" cy="1527201"/>
          </a:xfrm>
          <a:prstGeom prst="rect">
            <a:avLst/>
          </a:prstGeom>
        </p:spPr>
        <p:txBody>
          <a:bodyPr lIns="243799" tIns="243799" rIns="243799" bIns="243799"/>
          <a:lstStyle>
            <a:lvl1pPr defTabSz="2438400">
              <a:lnSpc>
                <a:spcPct val="100000"/>
              </a:lnSpc>
              <a:defRPr b="0" spc="0" sz="64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2899333" y="5967866"/>
            <a:ext cx="4836801" cy="51272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_3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Text"/>
          <p:cNvSpPr txBox="1"/>
          <p:nvPr>
            <p:ph type="title"/>
          </p:nvPr>
        </p:nvSpPr>
        <p:spPr>
          <a:xfrm>
            <a:off x="1913399" y="1447333"/>
            <a:ext cx="20556802" cy="12904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lnSpc>
                <a:spcPct val="100000"/>
              </a:lnSpc>
              <a:defRPr b="0" spc="0" sz="64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192" name="Google Shape;253;p28"/>
          <p:cNvGrpSpPr/>
          <p:nvPr/>
        </p:nvGrpSpPr>
        <p:grpSpPr>
          <a:xfrm>
            <a:off x="1" y="7610877"/>
            <a:ext cx="24383917" cy="6105132"/>
            <a:chOff x="0" y="85"/>
            <a:chExt cx="24383915" cy="6105130"/>
          </a:xfrm>
        </p:grpSpPr>
        <p:sp>
          <p:nvSpPr>
            <p:cNvPr id="189" name="Google Shape;254;p28"/>
            <p:cNvSpPr/>
            <p:nvPr/>
          </p:nvSpPr>
          <p:spPr>
            <a:xfrm flipH="1">
              <a:off x="20585" y="85"/>
              <a:ext cx="24363331" cy="610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93" y="0"/>
                  </a:moveTo>
                  <a:cubicBezTo>
                    <a:pt x="2834" y="0"/>
                    <a:pt x="1364" y="1927"/>
                    <a:pt x="0" y="4884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6404"/>
                  </a:lnTo>
                  <a:cubicBezTo>
                    <a:pt x="21090" y="16438"/>
                    <a:pt x="20581" y="16465"/>
                    <a:pt x="20072" y="16465"/>
                  </a:cubicBezTo>
                  <a:cubicBezTo>
                    <a:pt x="17601" y="16465"/>
                    <a:pt x="15152" y="15825"/>
                    <a:pt x="12809" y="12163"/>
                  </a:cubicBezTo>
                  <a:cubicBezTo>
                    <a:pt x="10004" y="7780"/>
                    <a:pt x="7715" y="294"/>
                    <a:pt x="4566" y="8"/>
                  </a:cubicBezTo>
                  <a:cubicBezTo>
                    <a:pt x="4508" y="3"/>
                    <a:pt x="4451" y="0"/>
                    <a:pt x="4393" y="0"/>
                  </a:cubicBezTo>
                  <a:close/>
                </a:path>
              </a:pathLst>
            </a:cu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0" name="Google Shape;255;p28"/>
            <p:cNvSpPr/>
            <p:nvPr/>
          </p:nvSpPr>
          <p:spPr>
            <a:xfrm>
              <a:off x="-1" y="3296063"/>
              <a:ext cx="6464911" cy="2809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62" y="0"/>
                  </a:moveTo>
                  <a:cubicBezTo>
                    <a:pt x="4832" y="0"/>
                    <a:pt x="2026" y="3816"/>
                    <a:pt x="699" y="10324"/>
                  </a:cubicBezTo>
                  <a:cubicBezTo>
                    <a:pt x="685" y="10387"/>
                    <a:pt x="679" y="10450"/>
                    <a:pt x="665" y="10513"/>
                  </a:cubicBezTo>
                  <a:cubicBezTo>
                    <a:pt x="418" y="11223"/>
                    <a:pt x="195" y="11964"/>
                    <a:pt x="0" y="12744"/>
                  </a:cubicBezTo>
                  <a:lnTo>
                    <a:pt x="0" y="21600"/>
                  </a:lnTo>
                  <a:lnTo>
                    <a:pt x="21600" y="21600"/>
                  </a:lnTo>
                  <a:cubicBezTo>
                    <a:pt x="21244" y="18548"/>
                    <a:pt x="20329" y="15867"/>
                    <a:pt x="18989" y="14416"/>
                  </a:cubicBezTo>
                  <a:cubicBezTo>
                    <a:pt x="18326" y="13703"/>
                    <a:pt x="17628" y="13366"/>
                    <a:pt x="16942" y="13366"/>
                  </a:cubicBezTo>
                  <a:cubicBezTo>
                    <a:pt x="16398" y="13366"/>
                    <a:pt x="15861" y="13578"/>
                    <a:pt x="15354" y="13982"/>
                  </a:cubicBezTo>
                  <a:cubicBezTo>
                    <a:pt x="14840" y="8778"/>
                    <a:pt x="13332" y="4149"/>
                    <a:pt x="11071" y="1705"/>
                  </a:cubicBezTo>
                  <a:cubicBezTo>
                    <a:pt x="9999" y="548"/>
                    <a:pt x="8872" y="0"/>
                    <a:pt x="7762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1" name="Google Shape;256;p28"/>
            <p:cNvSpPr/>
            <p:nvPr/>
          </p:nvSpPr>
          <p:spPr>
            <a:xfrm>
              <a:off x="5362488" y="4770494"/>
              <a:ext cx="5166624" cy="133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04" y="0"/>
                  </a:moveTo>
                  <a:cubicBezTo>
                    <a:pt x="2385" y="0"/>
                    <a:pt x="1670" y="1163"/>
                    <a:pt x="1162" y="3428"/>
                  </a:cubicBezTo>
                  <a:cubicBezTo>
                    <a:pt x="356" y="7028"/>
                    <a:pt x="339" y="12223"/>
                    <a:pt x="1042" y="15891"/>
                  </a:cubicBezTo>
                  <a:cubicBezTo>
                    <a:pt x="939" y="16256"/>
                    <a:pt x="840" y="16654"/>
                    <a:pt x="746" y="17068"/>
                  </a:cubicBezTo>
                  <a:cubicBezTo>
                    <a:pt x="433" y="18464"/>
                    <a:pt x="184" y="19990"/>
                    <a:pt x="0" y="21600"/>
                  </a:cubicBezTo>
                  <a:lnTo>
                    <a:pt x="21600" y="21600"/>
                  </a:lnTo>
                  <a:cubicBezTo>
                    <a:pt x="21193" y="16671"/>
                    <a:pt x="20447" y="12106"/>
                    <a:pt x="19362" y="8455"/>
                  </a:cubicBezTo>
                  <a:cubicBezTo>
                    <a:pt x="17924" y="3628"/>
                    <a:pt x="16152" y="1261"/>
                    <a:pt x="14389" y="1261"/>
                  </a:cubicBezTo>
                  <a:cubicBezTo>
                    <a:pt x="12265" y="1261"/>
                    <a:pt x="10153" y="4693"/>
                    <a:pt x="8652" y="11394"/>
                  </a:cubicBezTo>
                  <a:cubicBezTo>
                    <a:pt x="8630" y="11476"/>
                    <a:pt x="8618" y="11575"/>
                    <a:pt x="8596" y="11659"/>
                  </a:cubicBezTo>
                  <a:cubicBezTo>
                    <a:pt x="8206" y="12738"/>
                    <a:pt x="7842" y="13932"/>
                    <a:pt x="7512" y="15277"/>
                  </a:cubicBezTo>
                  <a:cubicBezTo>
                    <a:pt x="7507" y="15261"/>
                    <a:pt x="7503" y="15244"/>
                    <a:pt x="7499" y="15227"/>
                  </a:cubicBezTo>
                  <a:cubicBezTo>
                    <a:pt x="6946" y="13351"/>
                    <a:pt x="6311" y="12091"/>
                    <a:pt x="5647" y="11377"/>
                  </a:cubicBezTo>
                  <a:cubicBezTo>
                    <a:pt x="5767" y="8140"/>
                    <a:pt x="5479" y="4738"/>
                    <a:pt x="4793" y="2448"/>
                  </a:cubicBezTo>
                  <a:cubicBezTo>
                    <a:pt x="4305" y="804"/>
                    <a:pt x="3703" y="0"/>
                    <a:pt x="3104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93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_2_1_1_2">
    <p:bg>
      <p:bgPr>
        <a:solidFill>
          <a:srgbClr val="9FE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80;p20"/>
          <p:cNvSpPr/>
          <p:nvPr/>
        </p:nvSpPr>
        <p:spPr>
          <a:xfrm flipH="1">
            <a:off x="11815656" y="7343386"/>
            <a:ext cx="12642531" cy="6372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600" fill="norm" stroke="1" extrusionOk="0">
                <a:moveTo>
                  <a:pt x="5891" y="0"/>
                </a:moveTo>
                <a:cubicBezTo>
                  <a:pt x="5641" y="0"/>
                  <a:pt x="5389" y="64"/>
                  <a:pt x="5146" y="192"/>
                </a:cubicBezTo>
                <a:cubicBezTo>
                  <a:pt x="4506" y="533"/>
                  <a:pt x="3993" y="1264"/>
                  <a:pt x="3720" y="2235"/>
                </a:cubicBezTo>
                <a:cubicBezTo>
                  <a:pt x="3422" y="3295"/>
                  <a:pt x="3318" y="4674"/>
                  <a:pt x="2644" y="5354"/>
                </a:cubicBezTo>
                <a:cubicBezTo>
                  <a:pt x="2477" y="5522"/>
                  <a:pt x="2294" y="5581"/>
                  <a:pt x="2106" y="5663"/>
                </a:cubicBezTo>
                <a:cubicBezTo>
                  <a:pt x="1931" y="5740"/>
                  <a:pt x="1784" y="5872"/>
                  <a:pt x="1659" y="6081"/>
                </a:cubicBezTo>
                <a:cubicBezTo>
                  <a:pt x="1410" y="6496"/>
                  <a:pt x="1234" y="7051"/>
                  <a:pt x="1099" y="7573"/>
                </a:cubicBezTo>
                <a:cubicBezTo>
                  <a:pt x="949" y="8150"/>
                  <a:pt x="854" y="8759"/>
                  <a:pt x="815" y="9379"/>
                </a:cubicBezTo>
                <a:cubicBezTo>
                  <a:pt x="774" y="10020"/>
                  <a:pt x="827" y="10640"/>
                  <a:pt x="853" y="11281"/>
                </a:cubicBezTo>
                <a:cubicBezTo>
                  <a:pt x="866" y="11631"/>
                  <a:pt x="863" y="11985"/>
                  <a:pt x="790" y="12319"/>
                </a:cubicBezTo>
                <a:cubicBezTo>
                  <a:pt x="724" y="12623"/>
                  <a:pt x="600" y="12885"/>
                  <a:pt x="476" y="13137"/>
                </a:cubicBezTo>
                <a:cubicBezTo>
                  <a:pt x="261" y="13571"/>
                  <a:pt x="169" y="14130"/>
                  <a:pt x="82" y="14670"/>
                </a:cubicBezTo>
                <a:cubicBezTo>
                  <a:pt x="-84" y="15718"/>
                  <a:pt x="-6" y="16747"/>
                  <a:pt x="396" y="17610"/>
                </a:cubicBezTo>
                <a:cubicBezTo>
                  <a:pt x="811" y="18498"/>
                  <a:pt x="1432" y="19096"/>
                  <a:pt x="2091" y="19430"/>
                </a:cubicBezTo>
                <a:cubicBezTo>
                  <a:pt x="2624" y="19701"/>
                  <a:pt x="3181" y="19797"/>
                  <a:pt x="3739" y="19797"/>
                </a:cubicBezTo>
                <a:cubicBezTo>
                  <a:pt x="4024" y="19797"/>
                  <a:pt x="4309" y="19772"/>
                  <a:pt x="4591" y="19732"/>
                </a:cubicBezTo>
                <a:cubicBezTo>
                  <a:pt x="5038" y="19671"/>
                  <a:pt x="5482" y="19546"/>
                  <a:pt x="5930" y="19496"/>
                </a:cubicBezTo>
                <a:cubicBezTo>
                  <a:pt x="6002" y="19488"/>
                  <a:pt x="6072" y="19484"/>
                  <a:pt x="6142" y="19484"/>
                </a:cubicBezTo>
                <a:cubicBezTo>
                  <a:pt x="6504" y="19484"/>
                  <a:pt x="6851" y="19587"/>
                  <a:pt x="7196" y="19789"/>
                </a:cubicBezTo>
                <a:cubicBezTo>
                  <a:pt x="7584" y="20016"/>
                  <a:pt x="7954" y="20313"/>
                  <a:pt x="8344" y="20529"/>
                </a:cubicBezTo>
                <a:cubicBezTo>
                  <a:pt x="8596" y="20668"/>
                  <a:pt x="8854" y="20777"/>
                  <a:pt x="9115" y="20861"/>
                </a:cubicBezTo>
                <a:cubicBezTo>
                  <a:pt x="9571" y="21043"/>
                  <a:pt x="10057" y="21118"/>
                  <a:pt x="10487" y="21233"/>
                </a:cubicBezTo>
                <a:cubicBezTo>
                  <a:pt x="10789" y="21315"/>
                  <a:pt x="11078" y="21472"/>
                  <a:pt x="11379" y="21565"/>
                </a:cubicBezTo>
                <a:cubicBezTo>
                  <a:pt x="11460" y="21590"/>
                  <a:pt x="11539" y="21600"/>
                  <a:pt x="11616" y="21600"/>
                </a:cubicBezTo>
                <a:cubicBezTo>
                  <a:pt x="11817" y="21600"/>
                  <a:pt x="12009" y="21531"/>
                  <a:pt x="12216" y="21465"/>
                </a:cubicBezTo>
                <a:cubicBezTo>
                  <a:pt x="12374" y="21414"/>
                  <a:pt x="12533" y="21397"/>
                  <a:pt x="12693" y="21397"/>
                </a:cubicBezTo>
                <a:cubicBezTo>
                  <a:pt x="12852" y="21397"/>
                  <a:pt x="13012" y="21414"/>
                  <a:pt x="13173" y="21433"/>
                </a:cubicBezTo>
                <a:cubicBezTo>
                  <a:pt x="13468" y="21469"/>
                  <a:pt x="13763" y="21489"/>
                  <a:pt x="14059" y="21489"/>
                </a:cubicBezTo>
                <a:cubicBezTo>
                  <a:pt x="14089" y="21489"/>
                  <a:pt x="14119" y="21488"/>
                  <a:pt x="14149" y="21488"/>
                </a:cubicBezTo>
                <a:cubicBezTo>
                  <a:pt x="15417" y="21470"/>
                  <a:pt x="16672" y="21147"/>
                  <a:pt x="17935" y="21002"/>
                </a:cubicBezTo>
                <a:cubicBezTo>
                  <a:pt x="18990" y="20881"/>
                  <a:pt x="20248" y="21004"/>
                  <a:pt x="21047" y="19698"/>
                </a:cubicBezTo>
                <a:cubicBezTo>
                  <a:pt x="21351" y="19200"/>
                  <a:pt x="21516" y="18537"/>
                  <a:pt x="21459" y="17846"/>
                </a:cubicBezTo>
                <a:cubicBezTo>
                  <a:pt x="21407" y="17199"/>
                  <a:pt x="21162" y="16638"/>
                  <a:pt x="20765" y="16411"/>
                </a:cubicBezTo>
                <a:cubicBezTo>
                  <a:pt x="20270" y="16126"/>
                  <a:pt x="19722" y="16340"/>
                  <a:pt x="19221" y="16088"/>
                </a:cubicBezTo>
                <a:cubicBezTo>
                  <a:pt x="18763" y="15856"/>
                  <a:pt x="18406" y="15311"/>
                  <a:pt x="18025" y="14875"/>
                </a:cubicBezTo>
                <a:cubicBezTo>
                  <a:pt x="17836" y="14657"/>
                  <a:pt x="17636" y="14459"/>
                  <a:pt x="17415" y="14334"/>
                </a:cubicBezTo>
                <a:cubicBezTo>
                  <a:pt x="17221" y="14225"/>
                  <a:pt x="17017" y="14182"/>
                  <a:pt x="16812" y="14182"/>
                </a:cubicBezTo>
                <a:cubicBezTo>
                  <a:pt x="16744" y="14182"/>
                  <a:pt x="16676" y="14187"/>
                  <a:pt x="16608" y="14196"/>
                </a:cubicBezTo>
                <a:cubicBezTo>
                  <a:pt x="16067" y="14262"/>
                  <a:pt x="15545" y="14561"/>
                  <a:pt x="15000" y="14561"/>
                </a:cubicBezTo>
                <a:cubicBezTo>
                  <a:pt x="14990" y="14561"/>
                  <a:pt x="14980" y="14561"/>
                  <a:pt x="14970" y="14561"/>
                </a:cubicBezTo>
                <a:cubicBezTo>
                  <a:pt x="14510" y="14552"/>
                  <a:pt x="13999" y="14334"/>
                  <a:pt x="13760" y="13662"/>
                </a:cubicBezTo>
                <a:cubicBezTo>
                  <a:pt x="13624" y="13275"/>
                  <a:pt x="13601" y="12823"/>
                  <a:pt x="13554" y="12394"/>
                </a:cubicBezTo>
                <a:cubicBezTo>
                  <a:pt x="13514" y="12015"/>
                  <a:pt x="13445" y="11653"/>
                  <a:pt x="13320" y="11322"/>
                </a:cubicBezTo>
                <a:cubicBezTo>
                  <a:pt x="13095" y="10724"/>
                  <a:pt x="12735" y="10256"/>
                  <a:pt x="12319" y="10020"/>
                </a:cubicBezTo>
                <a:cubicBezTo>
                  <a:pt x="12120" y="9906"/>
                  <a:pt x="11912" y="9855"/>
                  <a:pt x="11699" y="9855"/>
                </a:cubicBezTo>
                <a:cubicBezTo>
                  <a:pt x="11678" y="9855"/>
                  <a:pt x="11657" y="9855"/>
                  <a:pt x="11635" y="9856"/>
                </a:cubicBezTo>
                <a:cubicBezTo>
                  <a:pt x="11591" y="9859"/>
                  <a:pt x="11546" y="9863"/>
                  <a:pt x="11501" y="9870"/>
                </a:cubicBezTo>
                <a:cubicBezTo>
                  <a:pt x="11051" y="9656"/>
                  <a:pt x="10575" y="9541"/>
                  <a:pt x="10157" y="9195"/>
                </a:cubicBezTo>
                <a:cubicBezTo>
                  <a:pt x="9428" y="8596"/>
                  <a:pt x="9122" y="7335"/>
                  <a:pt x="8956" y="6140"/>
                </a:cubicBezTo>
                <a:cubicBezTo>
                  <a:pt x="8862" y="5472"/>
                  <a:pt x="8800" y="4790"/>
                  <a:pt x="8685" y="4129"/>
                </a:cubicBezTo>
                <a:cubicBezTo>
                  <a:pt x="8597" y="3632"/>
                  <a:pt x="8477" y="3145"/>
                  <a:pt x="8324" y="2687"/>
                </a:cubicBezTo>
                <a:cubicBezTo>
                  <a:pt x="8024" y="1780"/>
                  <a:pt x="7586" y="949"/>
                  <a:pt x="7009" y="451"/>
                </a:cubicBezTo>
                <a:cubicBezTo>
                  <a:pt x="6661" y="152"/>
                  <a:pt x="6277" y="0"/>
                  <a:pt x="5891" y="0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03" name="Google Shape;181;p20"/>
          <p:cNvGrpSpPr/>
          <p:nvPr/>
        </p:nvGrpSpPr>
        <p:grpSpPr>
          <a:xfrm>
            <a:off x="21609754" y="8498868"/>
            <a:ext cx="3103573" cy="3173358"/>
            <a:chOff x="0" y="0"/>
            <a:chExt cx="3103572" cy="3173357"/>
          </a:xfrm>
        </p:grpSpPr>
        <p:sp>
          <p:nvSpPr>
            <p:cNvPr id="201" name="Google Shape;182;p20"/>
            <p:cNvSpPr/>
            <p:nvPr/>
          </p:nvSpPr>
          <p:spPr>
            <a:xfrm rot="20285017">
              <a:off x="377060" y="349024"/>
              <a:ext cx="2349453" cy="247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3" h="21600" fill="norm" stroke="1" extrusionOk="0">
                  <a:moveTo>
                    <a:pt x="16870" y="0"/>
                  </a:moveTo>
                  <a:cubicBezTo>
                    <a:pt x="14328" y="0"/>
                    <a:pt x="13307" y="4349"/>
                    <a:pt x="11593" y="4349"/>
                  </a:cubicBezTo>
                  <a:cubicBezTo>
                    <a:pt x="11408" y="4349"/>
                    <a:pt x="11214" y="4299"/>
                    <a:pt x="11008" y="4185"/>
                  </a:cubicBezTo>
                  <a:cubicBezTo>
                    <a:pt x="10039" y="3650"/>
                    <a:pt x="10118" y="306"/>
                    <a:pt x="8364" y="306"/>
                  </a:cubicBezTo>
                  <a:cubicBezTo>
                    <a:pt x="8089" y="306"/>
                    <a:pt x="7769" y="389"/>
                    <a:pt x="7392" y="577"/>
                  </a:cubicBezTo>
                  <a:cubicBezTo>
                    <a:pt x="4907" y="1820"/>
                    <a:pt x="6042" y="6071"/>
                    <a:pt x="4715" y="6071"/>
                  </a:cubicBezTo>
                  <a:cubicBezTo>
                    <a:pt x="4613" y="6071"/>
                    <a:pt x="4498" y="6046"/>
                    <a:pt x="4366" y="5994"/>
                  </a:cubicBezTo>
                  <a:cubicBezTo>
                    <a:pt x="4361" y="5994"/>
                    <a:pt x="4357" y="5994"/>
                    <a:pt x="4352" y="5994"/>
                  </a:cubicBezTo>
                  <a:cubicBezTo>
                    <a:pt x="4210" y="5994"/>
                    <a:pt x="4040" y="5855"/>
                    <a:pt x="3891" y="5837"/>
                  </a:cubicBezTo>
                  <a:cubicBezTo>
                    <a:pt x="3790" y="5822"/>
                    <a:pt x="3692" y="5815"/>
                    <a:pt x="3597" y="5815"/>
                  </a:cubicBezTo>
                  <a:cubicBezTo>
                    <a:pt x="1554" y="5815"/>
                    <a:pt x="707" y="9067"/>
                    <a:pt x="345" y="10777"/>
                  </a:cubicBezTo>
                  <a:cubicBezTo>
                    <a:pt x="-614" y="15247"/>
                    <a:pt x="728" y="19440"/>
                    <a:pt x="754" y="19459"/>
                  </a:cubicBezTo>
                  <a:cubicBezTo>
                    <a:pt x="2473" y="20627"/>
                    <a:pt x="4855" y="21600"/>
                    <a:pt x="6998" y="21600"/>
                  </a:cubicBezTo>
                  <a:cubicBezTo>
                    <a:pt x="7833" y="21600"/>
                    <a:pt x="8632" y="21452"/>
                    <a:pt x="9341" y="21111"/>
                  </a:cubicBezTo>
                  <a:cubicBezTo>
                    <a:pt x="12086" y="19787"/>
                    <a:pt x="10679" y="17298"/>
                    <a:pt x="10635" y="16932"/>
                  </a:cubicBezTo>
                  <a:cubicBezTo>
                    <a:pt x="10502" y="15851"/>
                    <a:pt x="11126" y="15611"/>
                    <a:pt x="11876" y="15611"/>
                  </a:cubicBezTo>
                  <a:cubicBezTo>
                    <a:pt x="12448" y="15611"/>
                    <a:pt x="13094" y="15751"/>
                    <a:pt x="13534" y="15765"/>
                  </a:cubicBezTo>
                  <a:cubicBezTo>
                    <a:pt x="13583" y="15767"/>
                    <a:pt x="13633" y="15768"/>
                    <a:pt x="13682" y="15768"/>
                  </a:cubicBezTo>
                  <a:cubicBezTo>
                    <a:pt x="15531" y="15768"/>
                    <a:pt x="17388" y="14563"/>
                    <a:pt x="17071" y="12324"/>
                  </a:cubicBezTo>
                  <a:cubicBezTo>
                    <a:pt x="16820" y="10587"/>
                    <a:pt x="15487" y="9735"/>
                    <a:pt x="17687" y="7393"/>
                  </a:cubicBezTo>
                  <a:cubicBezTo>
                    <a:pt x="20986" y="3881"/>
                    <a:pt x="19406" y="277"/>
                    <a:pt x="17137" y="16"/>
                  </a:cubicBezTo>
                  <a:cubicBezTo>
                    <a:pt x="17046" y="5"/>
                    <a:pt x="16957" y="0"/>
                    <a:pt x="16870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2" name="Google Shape;183;p20"/>
            <p:cNvSpPr/>
            <p:nvPr/>
          </p:nvSpPr>
          <p:spPr>
            <a:xfrm rot="20285017">
              <a:off x="474815" y="623114"/>
              <a:ext cx="1876966" cy="2023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fill="norm" stroke="1" extrusionOk="0">
                  <a:moveTo>
                    <a:pt x="10367" y="0"/>
                  </a:moveTo>
                  <a:cubicBezTo>
                    <a:pt x="10286" y="0"/>
                    <a:pt x="10204" y="42"/>
                    <a:pt x="10173" y="139"/>
                  </a:cubicBezTo>
                  <a:cubicBezTo>
                    <a:pt x="9581" y="1968"/>
                    <a:pt x="9394" y="3867"/>
                    <a:pt x="9394" y="5783"/>
                  </a:cubicBezTo>
                  <a:cubicBezTo>
                    <a:pt x="9394" y="7885"/>
                    <a:pt x="9587" y="9993"/>
                    <a:pt x="8953" y="12043"/>
                  </a:cubicBezTo>
                  <a:cubicBezTo>
                    <a:pt x="8941" y="12084"/>
                    <a:pt x="8941" y="12125"/>
                    <a:pt x="8953" y="12154"/>
                  </a:cubicBezTo>
                  <a:cubicBezTo>
                    <a:pt x="6356" y="14163"/>
                    <a:pt x="3903" y="16335"/>
                    <a:pt x="1844" y="18845"/>
                  </a:cubicBezTo>
                  <a:cubicBezTo>
                    <a:pt x="2115" y="17384"/>
                    <a:pt x="1777" y="15904"/>
                    <a:pt x="1693" y="14425"/>
                  </a:cubicBezTo>
                  <a:cubicBezTo>
                    <a:pt x="1590" y="12567"/>
                    <a:pt x="1765" y="10727"/>
                    <a:pt x="2502" y="8997"/>
                  </a:cubicBezTo>
                  <a:cubicBezTo>
                    <a:pt x="2560" y="8853"/>
                    <a:pt x="2441" y="8760"/>
                    <a:pt x="2314" y="8760"/>
                  </a:cubicBezTo>
                  <a:cubicBezTo>
                    <a:pt x="2230" y="8760"/>
                    <a:pt x="2144" y="8800"/>
                    <a:pt x="2103" y="8893"/>
                  </a:cubicBezTo>
                  <a:cubicBezTo>
                    <a:pt x="1451" y="10442"/>
                    <a:pt x="1228" y="12078"/>
                    <a:pt x="1258" y="13743"/>
                  </a:cubicBezTo>
                  <a:cubicBezTo>
                    <a:pt x="1294" y="15596"/>
                    <a:pt x="1874" y="17518"/>
                    <a:pt x="1306" y="19329"/>
                  </a:cubicBezTo>
                  <a:cubicBezTo>
                    <a:pt x="1288" y="19398"/>
                    <a:pt x="1300" y="19451"/>
                    <a:pt x="1336" y="19498"/>
                  </a:cubicBezTo>
                  <a:cubicBezTo>
                    <a:pt x="883" y="20086"/>
                    <a:pt x="442" y="20686"/>
                    <a:pt x="31" y="21309"/>
                  </a:cubicBezTo>
                  <a:cubicBezTo>
                    <a:pt x="-65" y="21459"/>
                    <a:pt x="78" y="21600"/>
                    <a:pt x="220" y="21600"/>
                  </a:cubicBezTo>
                  <a:cubicBezTo>
                    <a:pt x="283" y="21600"/>
                    <a:pt x="345" y="21573"/>
                    <a:pt x="388" y="21507"/>
                  </a:cubicBezTo>
                  <a:cubicBezTo>
                    <a:pt x="944" y="20651"/>
                    <a:pt x="1560" y="19829"/>
                    <a:pt x="2206" y="19043"/>
                  </a:cubicBezTo>
                  <a:cubicBezTo>
                    <a:pt x="2302" y="19038"/>
                    <a:pt x="2397" y="19036"/>
                    <a:pt x="2491" y="19036"/>
                  </a:cubicBezTo>
                  <a:cubicBezTo>
                    <a:pt x="4220" y="19036"/>
                    <a:pt x="5845" y="19806"/>
                    <a:pt x="7558" y="20010"/>
                  </a:cubicBezTo>
                  <a:cubicBezTo>
                    <a:pt x="8041" y="20068"/>
                    <a:pt x="8524" y="20096"/>
                    <a:pt x="9005" y="20096"/>
                  </a:cubicBezTo>
                  <a:cubicBezTo>
                    <a:pt x="10012" y="20096"/>
                    <a:pt x="11013" y="19975"/>
                    <a:pt x="11998" y="19754"/>
                  </a:cubicBezTo>
                  <a:cubicBezTo>
                    <a:pt x="12241" y="19699"/>
                    <a:pt x="12161" y="19365"/>
                    <a:pt x="11937" y="19365"/>
                  </a:cubicBezTo>
                  <a:cubicBezTo>
                    <a:pt x="11922" y="19365"/>
                    <a:pt x="11905" y="19366"/>
                    <a:pt x="11889" y="19370"/>
                  </a:cubicBezTo>
                  <a:cubicBezTo>
                    <a:pt x="10936" y="19586"/>
                    <a:pt x="9968" y="19700"/>
                    <a:pt x="9000" y="19700"/>
                  </a:cubicBezTo>
                  <a:cubicBezTo>
                    <a:pt x="8195" y="19700"/>
                    <a:pt x="7390" y="19621"/>
                    <a:pt x="6591" y="19457"/>
                  </a:cubicBezTo>
                  <a:cubicBezTo>
                    <a:pt x="5220" y="19177"/>
                    <a:pt x="3934" y="18659"/>
                    <a:pt x="2532" y="18648"/>
                  </a:cubicBezTo>
                  <a:cubicBezTo>
                    <a:pt x="4822" y="15969"/>
                    <a:pt x="7564" y="13691"/>
                    <a:pt x="10415" y="11554"/>
                  </a:cubicBezTo>
                  <a:cubicBezTo>
                    <a:pt x="10433" y="11560"/>
                    <a:pt x="10445" y="11571"/>
                    <a:pt x="10469" y="11577"/>
                  </a:cubicBezTo>
                  <a:cubicBezTo>
                    <a:pt x="11979" y="11816"/>
                    <a:pt x="13369" y="12462"/>
                    <a:pt x="14903" y="12655"/>
                  </a:cubicBezTo>
                  <a:cubicBezTo>
                    <a:pt x="15414" y="12719"/>
                    <a:pt x="15925" y="12749"/>
                    <a:pt x="16436" y="12749"/>
                  </a:cubicBezTo>
                  <a:cubicBezTo>
                    <a:pt x="17315" y="12749"/>
                    <a:pt x="18192" y="12659"/>
                    <a:pt x="19059" y="12498"/>
                  </a:cubicBezTo>
                  <a:cubicBezTo>
                    <a:pt x="19303" y="12454"/>
                    <a:pt x="19221" y="12115"/>
                    <a:pt x="18993" y="12115"/>
                  </a:cubicBezTo>
                  <a:cubicBezTo>
                    <a:pt x="18980" y="12115"/>
                    <a:pt x="18965" y="12116"/>
                    <a:pt x="18950" y="12119"/>
                  </a:cubicBezTo>
                  <a:cubicBezTo>
                    <a:pt x="18117" y="12273"/>
                    <a:pt x="17278" y="12355"/>
                    <a:pt x="16438" y="12355"/>
                  </a:cubicBezTo>
                  <a:cubicBezTo>
                    <a:pt x="15717" y="12355"/>
                    <a:pt x="14997" y="12295"/>
                    <a:pt x="14281" y="12165"/>
                  </a:cubicBezTo>
                  <a:cubicBezTo>
                    <a:pt x="13103" y="11950"/>
                    <a:pt x="12003" y="11472"/>
                    <a:pt x="10832" y="11245"/>
                  </a:cubicBezTo>
                  <a:cubicBezTo>
                    <a:pt x="11031" y="11100"/>
                    <a:pt x="11225" y="10954"/>
                    <a:pt x="11423" y="10809"/>
                  </a:cubicBezTo>
                  <a:cubicBezTo>
                    <a:pt x="15133" y="8089"/>
                    <a:pt x="18950" y="5363"/>
                    <a:pt x="21439" y="1485"/>
                  </a:cubicBezTo>
                  <a:cubicBezTo>
                    <a:pt x="21535" y="1335"/>
                    <a:pt x="21395" y="1194"/>
                    <a:pt x="21254" y="1194"/>
                  </a:cubicBezTo>
                  <a:cubicBezTo>
                    <a:pt x="21193" y="1194"/>
                    <a:pt x="21131" y="1221"/>
                    <a:pt x="21088" y="1286"/>
                  </a:cubicBezTo>
                  <a:cubicBezTo>
                    <a:pt x="18394" y="5474"/>
                    <a:pt x="14136" y="8292"/>
                    <a:pt x="10155" y="11245"/>
                  </a:cubicBezTo>
                  <a:cubicBezTo>
                    <a:pt x="9920" y="11426"/>
                    <a:pt x="9684" y="11600"/>
                    <a:pt x="9442" y="11781"/>
                  </a:cubicBezTo>
                  <a:cubicBezTo>
                    <a:pt x="9901" y="10045"/>
                    <a:pt x="9835" y="8275"/>
                    <a:pt x="9811" y="6487"/>
                  </a:cubicBezTo>
                  <a:cubicBezTo>
                    <a:pt x="9775" y="4373"/>
                    <a:pt x="9914" y="2276"/>
                    <a:pt x="10566" y="244"/>
                  </a:cubicBezTo>
                  <a:cubicBezTo>
                    <a:pt x="10613" y="97"/>
                    <a:pt x="10489" y="0"/>
                    <a:pt x="10367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04" name="Google Shape;184;p20"/>
          <p:cNvSpPr/>
          <p:nvPr/>
        </p:nvSpPr>
        <p:spPr>
          <a:xfrm>
            <a:off x="85478" y="2269288"/>
            <a:ext cx="21679749" cy="10927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600" fill="norm" stroke="1" extrusionOk="0">
                <a:moveTo>
                  <a:pt x="5891" y="0"/>
                </a:moveTo>
                <a:cubicBezTo>
                  <a:pt x="5641" y="0"/>
                  <a:pt x="5389" y="64"/>
                  <a:pt x="5146" y="192"/>
                </a:cubicBezTo>
                <a:cubicBezTo>
                  <a:pt x="4506" y="533"/>
                  <a:pt x="3993" y="1264"/>
                  <a:pt x="3720" y="2235"/>
                </a:cubicBezTo>
                <a:cubicBezTo>
                  <a:pt x="3422" y="3295"/>
                  <a:pt x="3318" y="4674"/>
                  <a:pt x="2644" y="5354"/>
                </a:cubicBezTo>
                <a:cubicBezTo>
                  <a:pt x="2477" y="5522"/>
                  <a:pt x="2294" y="5581"/>
                  <a:pt x="2106" y="5663"/>
                </a:cubicBezTo>
                <a:cubicBezTo>
                  <a:pt x="1931" y="5740"/>
                  <a:pt x="1784" y="5872"/>
                  <a:pt x="1659" y="6081"/>
                </a:cubicBezTo>
                <a:cubicBezTo>
                  <a:pt x="1410" y="6496"/>
                  <a:pt x="1234" y="7051"/>
                  <a:pt x="1099" y="7573"/>
                </a:cubicBezTo>
                <a:cubicBezTo>
                  <a:pt x="949" y="8150"/>
                  <a:pt x="854" y="8759"/>
                  <a:pt x="815" y="9379"/>
                </a:cubicBezTo>
                <a:cubicBezTo>
                  <a:pt x="774" y="10020"/>
                  <a:pt x="827" y="10640"/>
                  <a:pt x="853" y="11281"/>
                </a:cubicBezTo>
                <a:cubicBezTo>
                  <a:pt x="866" y="11631"/>
                  <a:pt x="863" y="11985"/>
                  <a:pt x="790" y="12319"/>
                </a:cubicBezTo>
                <a:cubicBezTo>
                  <a:pt x="724" y="12623"/>
                  <a:pt x="600" y="12885"/>
                  <a:pt x="476" y="13137"/>
                </a:cubicBezTo>
                <a:cubicBezTo>
                  <a:pt x="261" y="13571"/>
                  <a:pt x="169" y="14130"/>
                  <a:pt x="82" y="14670"/>
                </a:cubicBezTo>
                <a:cubicBezTo>
                  <a:pt x="-84" y="15718"/>
                  <a:pt x="-6" y="16747"/>
                  <a:pt x="396" y="17610"/>
                </a:cubicBezTo>
                <a:cubicBezTo>
                  <a:pt x="811" y="18498"/>
                  <a:pt x="1432" y="19096"/>
                  <a:pt x="2091" y="19430"/>
                </a:cubicBezTo>
                <a:cubicBezTo>
                  <a:pt x="2624" y="19701"/>
                  <a:pt x="3181" y="19797"/>
                  <a:pt x="3739" y="19797"/>
                </a:cubicBezTo>
                <a:cubicBezTo>
                  <a:pt x="4024" y="19797"/>
                  <a:pt x="4309" y="19772"/>
                  <a:pt x="4591" y="19732"/>
                </a:cubicBezTo>
                <a:cubicBezTo>
                  <a:pt x="5038" y="19671"/>
                  <a:pt x="5482" y="19546"/>
                  <a:pt x="5930" y="19496"/>
                </a:cubicBezTo>
                <a:cubicBezTo>
                  <a:pt x="6002" y="19488"/>
                  <a:pt x="6072" y="19484"/>
                  <a:pt x="6142" y="19484"/>
                </a:cubicBezTo>
                <a:cubicBezTo>
                  <a:pt x="6504" y="19484"/>
                  <a:pt x="6851" y="19587"/>
                  <a:pt x="7196" y="19789"/>
                </a:cubicBezTo>
                <a:cubicBezTo>
                  <a:pt x="7584" y="20016"/>
                  <a:pt x="7954" y="20313"/>
                  <a:pt x="8344" y="20529"/>
                </a:cubicBezTo>
                <a:cubicBezTo>
                  <a:pt x="8596" y="20668"/>
                  <a:pt x="8854" y="20777"/>
                  <a:pt x="9115" y="20861"/>
                </a:cubicBezTo>
                <a:cubicBezTo>
                  <a:pt x="9571" y="21043"/>
                  <a:pt x="10057" y="21118"/>
                  <a:pt x="10487" y="21233"/>
                </a:cubicBezTo>
                <a:cubicBezTo>
                  <a:pt x="10789" y="21315"/>
                  <a:pt x="11078" y="21472"/>
                  <a:pt x="11379" y="21565"/>
                </a:cubicBezTo>
                <a:cubicBezTo>
                  <a:pt x="11460" y="21590"/>
                  <a:pt x="11539" y="21600"/>
                  <a:pt x="11616" y="21600"/>
                </a:cubicBezTo>
                <a:cubicBezTo>
                  <a:pt x="11817" y="21600"/>
                  <a:pt x="12009" y="21531"/>
                  <a:pt x="12216" y="21465"/>
                </a:cubicBezTo>
                <a:cubicBezTo>
                  <a:pt x="12374" y="21414"/>
                  <a:pt x="12533" y="21397"/>
                  <a:pt x="12693" y="21397"/>
                </a:cubicBezTo>
                <a:cubicBezTo>
                  <a:pt x="12852" y="21397"/>
                  <a:pt x="13012" y="21414"/>
                  <a:pt x="13173" y="21433"/>
                </a:cubicBezTo>
                <a:cubicBezTo>
                  <a:pt x="13468" y="21469"/>
                  <a:pt x="13763" y="21489"/>
                  <a:pt x="14059" y="21489"/>
                </a:cubicBezTo>
                <a:cubicBezTo>
                  <a:pt x="14089" y="21489"/>
                  <a:pt x="14119" y="21488"/>
                  <a:pt x="14149" y="21488"/>
                </a:cubicBezTo>
                <a:cubicBezTo>
                  <a:pt x="15417" y="21470"/>
                  <a:pt x="16672" y="21147"/>
                  <a:pt x="17935" y="21002"/>
                </a:cubicBezTo>
                <a:cubicBezTo>
                  <a:pt x="18990" y="20881"/>
                  <a:pt x="20248" y="21004"/>
                  <a:pt x="21047" y="19698"/>
                </a:cubicBezTo>
                <a:cubicBezTo>
                  <a:pt x="21351" y="19200"/>
                  <a:pt x="21516" y="18537"/>
                  <a:pt x="21459" y="17846"/>
                </a:cubicBezTo>
                <a:cubicBezTo>
                  <a:pt x="21407" y="17199"/>
                  <a:pt x="21162" y="16638"/>
                  <a:pt x="20765" y="16411"/>
                </a:cubicBezTo>
                <a:cubicBezTo>
                  <a:pt x="20270" y="16126"/>
                  <a:pt x="19722" y="16340"/>
                  <a:pt x="19221" y="16088"/>
                </a:cubicBezTo>
                <a:cubicBezTo>
                  <a:pt x="18763" y="15856"/>
                  <a:pt x="18406" y="15311"/>
                  <a:pt x="18025" y="14875"/>
                </a:cubicBezTo>
                <a:cubicBezTo>
                  <a:pt x="17836" y="14657"/>
                  <a:pt x="17636" y="14459"/>
                  <a:pt x="17415" y="14334"/>
                </a:cubicBezTo>
                <a:cubicBezTo>
                  <a:pt x="17221" y="14225"/>
                  <a:pt x="17017" y="14182"/>
                  <a:pt x="16812" y="14182"/>
                </a:cubicBezTo>
                <a:cubicBezTo>
                  <a:pt x="16744" y="14182"/>
                  <a:pt x="16676" y="14187"/>
                  <a:pt x="16608" y="14196"/>
                </a:cubicBezTo>
                <a:cubicBezTo>
                  <a:pt x="16067" y="14262"/>
                  <a:pt x="15545" y="14561"/>
                  <a:pt x="15000" y="14561"/>
                </a:cubicBezTo>
                <a:cubicBezTo>
                  <a:pt x="14990" y="14561"/>
                  <a:pt x="14980" y="14561"/>
                  <a:pt x="14970" y="14561"/>
                </a:cubicBezTo>
                <a:cubicBezTo>
                  <a:pt x="14510" y="14552"/>
                  <a:pt x="13999" y="14334"/>
                  <a:pt x="13760" y="13662"/>
                </a:cubicBezTo>
                <a:cubicBezTo>
                  <a:pt x="13624" y="13275"/>
                  <a:pt x="13601" y="12823"/>
                  <a:pt x="13554" y="12394"/>
                </a:cubicBezTo>
                <a:cubicBezTo>
                  <a:pt x="13514" y="12015"/>
                  <a:pt x="13445" y="11653"/>
                  <a:pt x="13320" y="11322"/>
                </a:cubicBezTo>
                <a:cubicBezTo>
                  <a:pt x="13095" y="10724"/>
                  <a:pt x="12735" y="10256"/>
                  <a:pt x="12319" y="10020"/>
                </a:cubicBezTo>
                <a:cubicBezTo>
                  <a:pt x="12120" y="9906"/>
                  <a:pt x="11912" y="9855"/>
                  <a:pt x="11699" y="9855"/>
                </a:cubicBezTo>
                <a:cubicBezTo>
                  <a:pt x="11678" y="9855"/>
                  <a:pt x="11657" y="9855"/>
                  <a:pt x="11635" y="9856"/>
                </a:cubicBezTo>
                <a:cubicBezTo>
                  <a:pt x="11591" y="9859"/>
                  <a:pt x="11546" y="9863"/>
                  <a:pt x="11501" y="9870"/>
                </a:cubicBezTo>
                <a:cubicBezTo>
                  <a:pt x="11051" y="9656"/>
                  <a:pt x="10575" y="9541"/>
                  <a:pt x="10157" y="9195"/>
                </a:cubicBezTo>
                <a:cubicBezTo>
                  <a:pt x="9428" y="8596"/>
                  <a:pt x="9122" y="7335"/>
                  <a:pt x="8956" y="6140"/>
                </a:cubicBezTo>
                <a:cubicBezTo>
                  <a:pt x="8862" y="5472"/>
                  <a:pt x="8800" y="4790"/>
                  <a:pt x="8685" y="4129"/>
                </a:cubicBezTo>
                <a:cubicBezTo>
                  <a:pt x="8597" y="3632"/>
                  <a:pt x="8477" y="3145"/>
                  <a:pt x="8324" y="2687"/>
                </a:cubicBezTo>
                <a:cubicBezTo>
                  <a:pt x="8024" y="1780"/>
                  <a:pt x="7586" y="949"/>
                  <a:pt x="7009" y="451"/>
                </a:cubicBezTo>
                <a:cubicBezTo>
                  <a:pt x="6661" y="152"/>
                  <a:pt x="6277" y="0"/>
                  <a:pt x="5891" y="0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10" name="Google Shape;185;p20"/>
          <p:cNvGrpSpPr/>
          <p:nvPr/>
        </p:nvGrpSpPr>
        <p:grpSpPr>
          <a:xfrm>
            <a:off x="1236623" y="6327056"/>
            <a:ext cx="3291487" cy="2891254"/>
            <a:chOff x="0" y="0"/>
            <a:chExt cx="3291486" cy="2891252"/>
          </a:xfrm>
        </p:grpSpPr>
        <p:sp>
          <p:nvSpPr>
            <p:cNvPr id="205" name="Google Shape;186;p20"/>
            <p:cNvSpPr/>
            <p:nvPr/>
          </p:nvSpPr>
          <p:spPr>
            <a:xfrm rot="20468417">
              <a:off x="639916" y="320143"/>
              <a:ext cx="2352741" cy="2239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600" fill="norm" stroke="1" extrusionOk="0">
                  <a:moveTo>
                    <a:pt x="11235" y="0"/>
                  </a:moveTo>
                  <a:cubicBezTo>
                    <a:pt x="11200" y="0"/>
                    <a:pt x="11164" y="1"/>
                    <a:pt x="11128" y="4"/>
                  </a:cubicBezTo>
                  <a:cubicBezTo>
                    <a:pt x="10073" y="77"/>
                    <a:pt x="9691" y="1212"/>
                    <a:pt x="9448" y="2145"/>
                  </a:cubicBezTo>
                  <a:cubicBezTo>
                    <a:pt x="9124" y="3391"/>
                    <a:pt x="8963" y="5158"/>
                    <a:pt x="7946" y="5158"/>
                  </a:cubicBezTo>
                  <a:cubicBezTo>
                    <a:pt x="7665" y="5158"/>
                    <a:pt x="7317" y="5022"/>
                    <a:pt x="6883" y="4703"/>
                  </a:cubicBezTo>
                  <a:cubicBezTo>
                    <a:pt x="6541" y="4452"/>
                    <a:pt x="6100" y="4054"/>
                    <a:pt x="5652" y="4054"/>
                  </a:cubicBezTo>
                  <a:cubicBezTo>
                    <a:pt x="5562" y="4054"/>
                    <a:pt x="5471" y="4071"/>
                    <a:pt x="5382" y="4107"/>
                  </a:cubicBezTo>
                  <a:cubicBezTo>
                    <a:pt x="3865" y="4723"/>
                    <a:pt x="4848" y="6817"/>
                    <a:pt x="5024" y="7889"/>
                  </a:cubicBezTo>
                  <a:cubicBezTo>
                    <a:pt x="5131" y="8532"/>
                    <a:pt x="5113" y="9661"/>
                    <a:pt x="4429" y="9661"/>
                  </a:cubicBezTo>
                  <a:cubicBezTo>
                    <a:pt x="4325" y="9661"/>
                    <a:pt x="4206" y="9635"/>
                    <a:pt x="4068" y="9577"/>
                  </a:cubicBezTo>
                  <a:cubicBezTo>
                    <a:pt x="2852" y="9059"/>
                    <a:pt x="2575" y="7302"/>
                    <a:pt x="1145" y="7302"/>
                  </a:cubicBezTo>
                  <a:cubicBezTo>
                    <a:pt x="1078" y="7302"/>
                    <a:pt x="1009" y="7306"/>
                    <a:pt x="937" y="7313"/>
                  </a:cubicBezTo>
                  <a:cubicBezTo>
                    <a:pt x="95" y="7406"/>
                    <a:pt x="-90" y="8214"/>
                    <a:pt x="36" y="8985"/>
                  </a:cubicBezTo>
                  <a:cubicBezTo>
                    <a:pt x="234" y="10160"/>
                    <a:pt x="853" y="11179"/>
                    <a:pt x="1226" y="12287"/>
                  </a:cubicBezTo>
                  <a:cubicBezTo>
                    <a:pt x="1618" y="13449"/>
                    <a:pt x="1738" y="14729"/>
                    <a:pt x="1605" y="15954"/>
                  </a:cubicBezTo>
                  <a:cubicBezTo>
                    <a:pt x="1534" y="16616"/>
                    <a:pt x="955" y="17509"/>
                    <a:pt x="1109" y="18171"/>
                  </a:cubicBezTo>
                  <a:cubicBezTo>
                    <a:pt x="1337" y="19137"/>
                    <a:pt x="3104" y="18988"/>
                    <a:pt x="3806" y="19121"/>
                  </a:cubicBezTo>
                  <a:cubicBezTo>
                    <a:pt x="4799" y="19309"/>
                    <a:pt x="5804" y="19481"/>
                    <a:pt x="6763" y="19829"/>
                  </a:cubicBezTo>
                  <a:cubicBezTo>
                    <a:pt x="7920" y="20246"/>
                    <a:pt x="9799" y="21600"/>
                    <a:pt x="11325" y="21600"/>
                  </a:cubicBezTo>
                  <a:cubicBezTo>
                    <a:pt x="11868" y="21600"/>
                    <a:pt x="12366" y="21429"/>
                    <a:pt x="12771" y="20984"/>
                  </a:cubicBezTo>
                  <a:cubicBezTo>
                    <a:pt x="13270" y="20434"/>
                    <a:pt x="13017" y="19591"/>
                    <a:pt x="12644" y="19054"/>
                  </a:cubicBezTo>
                  <a:cubicBezTo>
                    <a:pt x="12173" y="18379"/>
                    <a:pt x="11325" y="17952"/>
                    <a:pt x="10955" y="17191"/>
                  </a:cubicBezTo>
                  <a:cubicBezTo>
                    <a:pt x="10646" y="16556"/>
                    <a:pt x="11069" y="16392"/>
                    <a:pt x="11623" y="16392"/>
                  </a:cubicBezTo>
                  <a:cubicBezTo>
                    <a:pt x="12119" y="16392"/>
                    <a:pt x="12720" y="16524"/>
                    <a:pt x="12993" y="16566"/>
                  </a:cubicBezTo>
                  <a:cubicBezTo>
                    <a:pt x="13454" y="16637"/>
                    <a:pt x="13997" y="16741"/>
                    <a:pt x="14524" y="16741"/>
                  </a:cubicBezTo>
                  <a:cubicBezTo>
                    <a:pt x="15198" y="16741"/>
                    <a:pt x="15846" y="16571"/>
                    <a:pt x="16263" y="15947"/>
                  </a:cubicBezTo>
                  <a:cubicBezTo>
                    <a:pt x="17028" y="14805"/>
                    <a:pt x="15832" y="13637"/>
                    <a:pt x="15138" y="12883"/>
                  </a:cubicBezTo>
                  <a:cubicBezTo>
                    <a:pt x="14189" y="11847"/>
                    <a:pt x="14546" y="11463"/>
                    <a:pt x="15265" y="11344"/>
                  </a:cubicBezTo>
                  <a:cubicBezTo>
                    <a:pt x="15473" y="11308"/>
                    <a:pt x="15711" y="11296"/>
                    <a:pt x="15957" y="11296"/>
                  </a:cubicBezTo>
                  <a:cubicBezTo>
                    <a:pt x="16418" y="11296"/>
                    <a:pt x="16903" y="11341"/>
                    <a:pt x="17256" y="11367"/>
                  </a:cubicBezTo>
                  <a:cubicBezTo>
                    <a:pt x="17606" y="11392"/>
                    <a:pt x="18057" y="11433"/>
                    <a:pt x="18526" y="11433"/>
                  </a:cubicBezTo>
                  <a:cubicBezTo>
                    <a:pt x="19606" y="11433"/>
                    <a:pt x="20787" y="11218"/>
                    <a:pt x="21082" y="10106"/>
                  </a:cubicBezTo>
                  <a:cubicBezTo>
                    <a:pt x="21510" y="8498"/>
                    <a:pt x="19395" y="7807"/>
                    <a:pt x="18307" y="7731"/>
                  </a:cubicBezTo>
                  <a:cubicBezTo>
                    <a:pt x="17916" y="7704"/>
                    <a:pt x="17077" y="7648"/>
                    <a:pt x="16883" y="7188"/>
                  </a:cubicBezTo>
                  <a:cubicBezTo>
                    <a:pt x="16590" y="6486"/>
                    <a:pt x="17746" y="5944"/>
                    <a:pt x="18141" y="5639"/>
                  </a:cubicBezTo>
                  <a:cubicBezTo>
                    <a:pt x="18948" y="5011"/>
                    <a:pt x="19568" y="4028"/>
                    <a:pt x="19744" y="2962"/>
                  </a:cubicBezTo>
                  <a:cubicBezTo>
                    <a:pt x="19898" y="2032"/>
                    <a:pt x="19420" y="1205"/>
                    <a:pt x="18634" y="811"/>
                  </a:cubicBezTo>
                  <a:cubicBezTo>
                    <a:pt x="18348" y="669"/>
                    <a:pt x="18083" y="607"/>
                    <a:pt x="17833" y="607"/>
                  </a:cubicBezTo>
                  <a:cubicBezTo>
                    <a:pt x="16268" y="607"/>
                    <a:pt x="15319" y="3036"/>
                    <a:pt x="13880" y="3372"/>
                  </a:cubicBezTo>
                  <a:cubicBezTo>
                    <a:pt x="13820" y="3387"/>
                    <a:pt x="13765" y="3393"/>
                    <a:pt x="13714" y="3393"/>
                  </a:cubicBezTo>
                  <a:cubicBezTo>
                    <a:pt x="13062" y="3393"/>
                    <a:pt x="13100" y="2302"/>
                    <a:pt x="12937" y="1725"/>
                  </a:cubicBezTo>
                  <a:cubicBezTo>
                    <a:pt x="12688" y="855"/>
                    <a:pt x="12155" y="0"/>
                    <a:pt x="11235" y="0"/>
                  </a:cubicBezTo>
                  <a:close/>
                </a:path>
              </a:pathLst>
            </a:custGeom>
            <a:solidFill>
              <a:srgbClr val="5AD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209" name="Google Shape;187;p20"/>
            <p:cNvGrpSpPr/>
            <p:nvPr/>
          </p:nvGrpSpPr>
          <p:grpSpPr>
            <a:xfrm>
              <a:off x="-1" y="713708"/>
              <a:ext cx="2613206" cy="2177545"/>
              <a:chOff x="0" y="0"/>
              <a:chExt cx="2613204" cy="2177543"/>
            </a:xfrm>
          </p:grpSpPr>
          <p:sp>
            <p:nvSpPr>
              <p:cNvPr id="206" name="Google Shape;188;p20"/>
              <p:cNvSpPr/>
              <p:nvPr/>
            </p:nvSpPr>
            <p:spPr>
              <a:xfrm rot="20468417">
                <a:off x="188411" y="320194"/>
                <a:ext cx="2236382" cy="1537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9" h="21600" fill="norm" stroke="1" extrusionOk="0">
                    <a:moveTo>
                      <a:pt x="21477" y="0"/>
                    </a:moveTo>
                    <a:cubicBezTo>
                      <a:pt x="21440" y="0"/>
                      <a:pt x="21381" y="40"/>
                      <a:pt x="21306" y="134"/>
                    </a:cubicBezTo>
                    <a:cubicBezTo>
                      <a:pt x="21306" y="134"/>
                      <a:pt x="20929" y="616"/>
                      <a:pt x="20305" y="1416"/>
                    </a:cubicBezTo>
                    <a:cubicBezTo>
                      <a:pt x="19991" y="1817"/>
                      <a:pt x="19619" y="2294"/>
                      <a:pt x="19196" y="2834"/>
                    </a:cubicBezTo>
                    <a:cubicBezTo>
                      <a:pt x="18985" y="3104"/>
                      <a:pt x="18763" y="3388"/>
                      <a:pt x="18532" y="3682"/>
                    </a:cubicBezTo>
                    <a:cubicBezTo>
                      <a:pt x="18301" y="3977"/>
                      <a:pt x="18060" y="4290"/>
                      <a:pt x="17813" y="4613"/>
                    </a:cubicBezTo>
                    <a:cubicBezTo>
                      <a:pt x="17565" y="4931"/>
                      <a:pt x="17311" y="5264"/>
                      <a:pt x="17050" y="5601"/>
                    </a:cubicBezTo>
                    <a:cubicBezTo>
                      <a:pt x="16984" y="5683"/>
                      <a:pt x="16918" y="5770"/>
                      <a:pt x="16852" y="5857"/>
                    </a:cubicBezTo>
                    <a:cubicBezTo>
                      <a:pt x="16789" y="5943"/>
                      <a:pt x="16723" y="6031"/>
                      <a:pt x="16657" y="6117"/>
                    </a:cubicBezTo>
                    <a:cubicBezTo>
                      <a:pt x="16525" y="6291"/>
                      <a:pt x="16393" y="6469"/>
                      <a:pt x="16261" y="6648"/>
                    </a:cubicBezTo>
                    <a:cubicBezTo>
                      <a:pt x="15994" y="7004"/>
                      <a:pt x="15726" y="7366"/>
                      <a:pt x="15455" y="7728"/>
                    </a:cubicBezTo>
                    <a:lnTo>
                      <a:pt x="15353" y="7862"/>
                    </a:lnTo>
                    <a:lnTo>
                      <a:pt x="15254" y="8007"/>
                    </a:lnTo>
                    <a:cubicBezTo>
                      <a:pt x="15188" y="8103"/>
                      <a:pt x="15122" y="8200"/>
                      <a:pt x="15056" y="8297"/>
                    </a:cubicBezTo>
                    <a:cubicBezTo>
                      <a:pt x="14927" y="8489"/>
                      <a:pt x="14798" y="8682"/>
                      <a:pt x="14669" y="8875"/>
                    </a:cubicBezTo>
                    <a:cubicBezTo>
                      <a:pt x="14158" y="9656"/>
                      <a:pt x="13659" y="10447"/>
                      <a:pt x="13177" y="11213"/>
                    </a:cubicBezTo>
                    <a:cubicBezTo>
                      <a:pt x="12692" y="11975"/>
                      <a:pt x="12223" y="12703"/>
                      <a:pt x="11771" y="13373"/>
                    </a:cubicBezTo>
                    <a:cubicBezTo>
                      <a:pt x="11322" y="14039"/>
                      <a:pt x="10830" y="14743"/>
                      <a:pt x="10298" y="15422"/>
                    </a:cubicBezTo>
                    <a:cubicBezTo>
                      <a:pt x="10031" y="15760"/>
                      <a:pt x="9757" y="16098"/>
                      <a:pt x="9470" y="16416"/>
                    </a:cubicBezTo>
                    <a:cubicBezTo>
                      <a:pt x="9182" y="16739"/>
                      <a:pt x="8885" y="17052"/>
                      <a:pt x="8582" y="17342"/>
                    </a:cubicBezTo>
                    <a:cubicBezTo>
                      <a:pt x="8275" y="17636"/>
                      <a:pt x="7961" y="17901"/>
                      <a:pt x="7637" y="18147"/>
                    </a:cubicBezTo>
                    <a:cubicBezTo>
                      <a:pt x="7558" y="18209"/>
                      <a:pt x="7479" y="18272"/>
                      <a:pt x="7396" y="18325"/>
                    </a:cubicBezTo>
                    <a:cubicBezTo>
                      <a:pt x="7314" y="18383"/>
                      <a:pt x="7234" y="18441"/>
                      <a:pt x="7152" y="18494"/>
                    </a:cubicBezTo>
                    <a:cubicBezTo>
                      <a:pt x="6987" y="18595"/>
                      <a:pt x="6819" y="18687"/>
                      <a:pt x="6650" y="18783"/>
                    </a:cubicBezTo>
                    <a:cubicBezTo>
                      <a:pt x="6568" y="18831"/>
                      <a:pt x="6485" y="18880"/>
                      <a:pt x="6403" y="18928"/>
                    </a:cubicBezTo>
                    <a:cubicBezTo>
                      <a:pt x="6360" y="18952"/>
                      <a:pt x="6320" y="18976"/>
                      <a:pt x="6281" y="19000"/>
                    </a:cubicBezTo>
                    <a:cubicBezTo>
                      <a:pt x="6238" y="19019"/>
                      <a:pt x="6195" y="19044"/>
                      <a:pt x="6155" y="19063"/>
                    </a:cubicBezTo>
                    <a:cubicBezTo>
                      <a:pt x="5987" y="19150"/>
                      <a:pt x="5822" y="19231"/>
                      <a:pt x="5656" y="19313"/>
                    </a:cubicBezTo>
                    <a:cubicBezTo>
                      <a:pt x="5577" y="19357"/>
                      <a:pt x="5495" y="19400"/>
                      <a:pt x="5412" y="19439"/>
                    </a:cubicBezTo>
                    <a:cubicBezTo>
                      <a:pt x="5333" y="19477"/>
                      <a:pt x="5250" y="19511"/>
                      <a:pt x="5171" y="19550"/>
                    </a:cubicBezTo>
                    <a:cubicBezTo>
                      <a:pt x="5006" y="19622"/>
                      <a:pt x="4848" y="19694"/>
                      <a:pt x="4689" y="19767"/>
                    </a:cubicBezTo>
                    <a:cubicBezTo>
                      <a:pt x="3428" y="20316"/>
                      <a:pt x="2292" y="20688"/>
                      <a:pt x="1484" y="20957"/>
                    </a:cubicBezTo>
                    <a:cubicBezTo>
                      <a:pt x="1081" y="21088"/>
                      <a:pt x="754" y="21194"/>
                      <a:pt x="529" y="21261"/>
                    </a:cubicBezTo>
                    <a:cubicBezTo>
                      <a:pt x="308" y="21334"/>
                      <a:pt x="186" y="21372"/>
                      <a:pt x="186" y="21372"/>
                    </a:cubicBezTo>
                    <a:cubicBezTo>
                      <a:pt x="-43" y="21452"/>
                      <a:pt x="-56" y="21600"/>
                      <a:pt x="121" y="21600"/>
                    </a:cubicBezTo>
                    <a:cubicBezTo>
                      <a:pt x="149" y="21600"/>
                      <a:pt x="180" y="21597"/>
                      <a:pt x="216" y="21589"/>
                    </a:cubicBezTo>
                    <a:cubicBezTo>
                      <a:pt x="216" y="21589"/>
                      <a:pt x="338" y="21551"/>
                      <a:pt x="562" y="21488"/>
                    </a:cubicBezTo>
                    <a:cubicBezTo>
                      <a:pt x="787" y="21420"/>
                      <a:pt x="1114" y="21324"/>
                      <a:pt x="1520" y="21204"/>
                    </a:cubicBezTo>
                    <a:cubicBezTo>
                      <a:pt x="2335" y="20952"/>
                      <a:pt x="3474" y="20605"/>
                      <a:pt x="4752" y="20075"/>
                    </a:cubicBezTo>
                    <a:cubicBezTo>
                      <a:pt x="4910" y="20008"/>
                      <a:pt x="5072" y="19940"/>
                      <a:pt x="5237" y="19868"/>
                    </a:cubicBezTo>
                    <a:cubicBezTo>
                      <a:pt x="5320" y="19834"/>
                      <a:pt x="5402" y="19796"/>
                      <a:pt x="5485" y="19762"/>
                    </a:cubicBezTo>
                    <a:cubicBezTo>
                      <a:pt x="5567" y="19723"/>
                      <a:pt x="5650" y="19680"/>
                      <a:pt x="5732" y="19641"/>
                    </a:cubicBezTo>
                    <a:cubicBezTo>
                      <a:pt x="5897" y="19559"/>
                      <a:pt x="6066" y="19477"/>
                      <a:pt x="6234" y="19395"/>
                    </a:cubicBezTo>
                    <a:cubicBezTo>
                      <a:pt x="6277" y="19376"/>
                      <a:pt x="6320" y="19352"/>
                      <a:pt x="6363" y="19333"/>
                    </a:cubicBezTo>
                    <a:cubicBezTo>
                      <a:pt x="6403" y="19308"/>
                      <a:pt x="6446" y="19284"/>
                      <a:pt x="6489" y="19260"/>
                    </a:cubicBezTo>
                    <a:cubicBezTo>
                      <a:pt x="6571" y="19217"/>
                      <a:pt x="6657" y="19169"/>
                      <a:pt x="6743" y="19120"/>
                    </a:cubicBezTo>
                    <a:cubicBezTo>
                      <a:pt x="6911" y="19024"/>
                      <a:pt x="7083" y="18933"/>
                      <a:pt x="7254" y="18836"/>
                    </a:cubicBezTo>
                    <a:cubicBezTo>
                      <a:pt x="7337" y="18778"/>
                      <a:pt x="7423" y="18720"/>
                      <a:pt x="7505" y="18662"/>
                    </a:cubicBezTo>
                    <a:cubicBezTo>
                      <a:pt x="7591" y="18609"/>
                      <a:pt x="7674" y="18547"/>
                      <a:pt x="7756" y="18484"/>
                    </a:cubicBezTo>
                    <a:cubicBezTo>
                      <a:pt x="8086" y="18238"/>
                      <a:pt x="8413" y="17968"/>
                      <a:pt x="8727" y="17674"/>
                    </a:cubicBezTo>
                    <a:cubicBezTo>
                      <a:pt x="9040" y="17380"/>
                      <a:pt x="9344" y="17067"/>
                      <a:pt x="9638" y="16743"/>
                    </a:cubicBezTo>
                    <a:cubicBezTo>
                      <a:pt x="9932" y="16416"/>
                      <a:pt x="10213" y="16078"/>
                      <a:pt x="10487" y="15736"/>
                    </a:cubicBezTo>
                    <a:cubicBezTo>
                      <a:pt x="11028" y="15051"/>
                      <a:pt x="11527" y="14347"/>
                      <a:pt x="11982" y="13672"/>
                    </a:cubicBezTo>
                    <a:cubicBezTo>
                      <a:pt x="12434" y="13002"/>
                      <a:pt x="12906" y="12264"/>
                      <a:pt x="13385" y="11493"/>
                    </a:cubicBezTo>
                    <a:cubicBezTo>
                      <a:pt x="13867" y="10726"/>
                      <a:pt x="14362" y="9931"/>
                      <a:pt x="14864" y="9150"/>
                    </a:cubicBezTo>
                    <a:cubicBezTo>
                      <a:pt x="14993" y="8952"/>
                      <a:pt x="15119" y="8759"/>
                      <a:pt x="15247" y="8566"/>
                    </a:cubicBezTo>
                    <a:cubicBezTo>
                      <a:pt x="15310" y="8470"/>
                      <a:pt x="15373" y="8374"/>
                      <a:pt x="15439" y="8282"/>
                    </a:cubicBezTo>
                    <a:lnTo>
                      <a:pt x="15535" y="8137"/>
                    </a:lnTo>
                    <a:lnTo>
                      <a:pt x="15634" y="8002"/>
                    </a:lnTo>
                    <a:cubicBezTo>
                      <a:pt x="15901" y="7636"/>
                      <a:pt x="16168" y="7270"/>
                      <a:pt x="16429" y="6913"/>
                    </a:cubicBezTo>
                    <a:cubicBezTo>
                      <a:pt x="16561" y="6729"/>
                      <a:pt x="16690" y="6551"/>
                      <a:pt x="16822" y="6378"/>
                    </a:cubicBezTo>
                    <a:cubicBezTo>
                      <a:pt x="16885" y="6286"/>
                      <a:pt x="16951" y="6199"/>
                      <a:pt x="17014" y="6112"/>
                    </a:cubicBezTo>
                    <a:cubicBezTo>
                      <a:pt x="17080" y="6026"/>
                      <a:pt x="17142" y="5939"/>
                      <a:pt x="17208" y="5852"/>
                    </a:cubicBezTo>
                    <a:cubicBezTo>
                      <a:pt x="17466" y="5510"/>
                      <a:pt x="17717" y="5177"/>
                      <a:pt x="17961" y="4854"/>
                    </a:cubicBezTo>
                    <a:cubicBezTo>
                      <a:pt x="19922" y="2260"/>
                      <a:pt x="21408" y="298"/>
                      <a:pt x="21408" y="298"/>
                    </a:cubicBezTo>
                    <a:cubicBezTo>
                      <a:pt x="21536" y="130"/>
                      <a:pt x="21544" y="0"/>
                      <a:pt x="2147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07" name="Google Shape;189;p20"/>
              <p:cNvSpPr/>
              <p:nvPr/>
            </p:nvSpPr>
            <p:spPr>
              <a:xfrm rot="20468417">
                <a:off x="1411126" y="1155619"/>
                <a:ext cx="560108" cy="769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6" h="21600" fill="norm" stroke="1" extrusionOk="0">
                    <a:moveTo>
                      <a:pt x="15219" y="0"/>
                    </a:moveTo>
                    <a:cubicBezTo>
                      <a:pt x="14708" y="0"/>
                      <a:pt x="14182" y="97"/>
                      <a:pt x="13644" y="194"/>
                    </a:cubicBezTo>
                    <a:cubicBezTo>
                      <a:pt x="13382" y="194"/>
                      <a:pt x="13120" y="291"/>
                      <a:pt x="12858" y="291"/>
                    </a:cubicBezTo>
                    <a:cubicBezTo>
                      <a:pt x="12727" y="388"/>
                      <a:pt x="12595" y="388"/>
                      <a:pt x="12464" y="388"/>
                    </a:cubicBezTo>
                    <a:cubicBezTo>
                      <a:pt x="12333" y="486"/>
                      <a:pt x="12202" y="583"/>
                      <a:pt x="12071" y="583"/>
                    </a:cubicBezTo>
                    <a:cubicBezTo>
                      <a:pt x="11559" y="866"/>
                      <a:pt x="11061" y="1157"/>
                      <a:pt x="10601" y="1449"/>
                    </a:cubicBezTo>
                    <a:cubicBezTo>
                      <a:pt x="10339" y="1643"/>
                      <a:pt x="10063" y="1829"/>
                      <a:pt x="9788" y="2023"/>
                    </a:cubicBezTo>
                    <a:cubicBezTo>
                      <a:pt x="9512" y="2315"/>
                      <a:pt x="9224" y="2606"/>
                      <a:pt x="8935" y="2889"/>
                    </a:cubicBezTo>
                    <a:cubicBezTo>
                      <a:pt x="8358" y="3472"/>
                      <a:pt x="7767" y="4046"/>
                      <a:pt x="7176" y="4726"/>
                    </a:cubicBezTo>
                    <a:cubicBezTo>
                      <a:pt x="6587" y="5495"/>
                      <a:pt x="5983" y="6361"/>
                      <a:pt x="5406" y="7130"/>
                    </a:cubicBezTo>
                    <a:cubicBezTo>
                      <a:pt x="5117" y="7615"/>
                      <a:pt x="4828" y="7996"/>
                      <a:pt x="4553" y="8384"/>
                    </a:cubicBezTo>
                    <a:cubicBezTo>
                      <a:pt x="4277" y="8870"/>
                      <a:pt x="4015" y="9347"/>
                      <a:pt x="3753" y="9833"/>
                    </a:cubicBezTo>
                    <a:cubicBezTo>
                      <a:pt x="3228" y="10796"/>
                      <a:pt x="2729" y="11662"/>
                      <a:pt x="2283" y="12431"/>
                    </a:cubicBezTo>
                    <a:cubicBezTo>
                      <a:pt x="1851" y="13394"/>
                      <a:pt x="1457" y="14260"/>
                      <a:pt x="1129" y="14940"/>
                    </a:cubicBezTo>
                    <a:cubicBezTo>
                      <a:pt x="486" y="16380"/>
                      <a:pt x="93" y="17246"/>
                      <a:pt x="93" y="17246"/>
                    </a:cubicBezTo>
                    <a:cubicBezTo>
                      <a:pt x="-97" y="17804"/>
                      <a:pt x="31" y="21600"/>
                      <a:pt x="240" y="21600"/>
                    </a:cubicBezTo>
                    <a:cubicBezTo>
                      <a:pt x="248" y="21600"/>
                      <a:pt x="256" y="21592"/>
                      <a:pt x="263" y="21584"/>
                    </a:cubicBezTo>
                    <a:cubicBezTo>
                      <a:pt x="263" y="21584"/>
                      <a:pt x="657" y="20912"/>
                      <a:pt x="1312" y="19852"/>
                    </a:cubicBezTo>
                    <a:cubicBezTo>
                      <a:pt x="1641" y="19366"/>
                      <a:pt x="2021" y="18695"/>
                      <a:pt x="2467" y="18023"/>
                    </a:cubicBezTo>
                    <a:cubicBezTo>
                      <a:pt x="2913" y="17440"/>
                      <a:pt x="3398" y="16866"/>
                      <a:pt x="3924" y="16186"/>
                    </a:cubicBezTo>
                    <a:cubicBezTo>
                      <a:pt x="4186" y="15805"/>
                      <a:pt x="4448" y="15514"/>
                      <a:pt x="4724" y="15134"/>
                    </a:cubicBezTo>
                    <a:cubicBezTo>
                      <a:pt x="4999" y="14842"/>
                      <a:pt x="5288" y="14551"/>
                      <a:pt x="5577" y="14260"/>
                    </a:cubicBezTo>
                    <a:cubicBezTo>
                      <a:pt x="6154" y="13685"/>
                      <a:pt x="6745" y="13102"/>
                      <a:pt x="7321" y="12528"/>
                    </a:cubicBezTo>
                    <a:cubicBezTo>
                      <a:pt x="7911" y="12050"/>
                      <a:pt x="8502" y="11565"/>
                      <a:pt x="9066" y="11176"/>
                    </a:cubicBezTo>
                    <a:cubicBezTo>
                      <a:pt x="9355" y="10893"/>
                      <a:pt x="9630" y="10699"/>
                      <a:pt x="9906" y="10505"/>
                    </a:cubicBezTo>
                    <a:cubicBezTo>
                      <a:pt x="10181" y="10310"/>
                      <a:pt x="10444" y="10116"/>
                      <a:pt x="10706" y="10027"/>
                    </a:cubicBezTo>
                    <a:cubicBezTo>
                      <a:pt x="11165" y="9639"/>
                      <a:pt x="11651" y="9347"/>
                      <a:pt x="12162" y="8967"/>
                    </a:cubicBezTo>
                    <a:cubicBezTo>
                      <a:pt x="12280" y="8870"/>
                      <a:pt x="12411" y="8773"/>
                      <a:pt x="12529" y="8676"/>
                    </a:cubicBezTo>
                    <a:cubicBezTo>
                      <a:pt x="12660" y="8676"/>
                      <a:pt x="12792" y="8578"/>
                      <a:pt x="12923" y="8578"/>
                    </a:cubicBezTo>
                    <a:cubicBezTo>
                      <a:pt x="13186" y="8384"/>
                      <a:pt x="13435" y="8287"/>
                      <a:pt x="13697" y="8190"/>
                    </a:cubicBezTo>
                    <a:cubicBezTo>
                      <a:pt x="14222" y="7907"/>
                      <a:pt x="14733" y="7615"/>
                      <a:pt x="15245" y="7421"/>
                    </a:cubicBezTo>
                    <a:cubicBezTo>
                      <a:pt x="15757" y="7227"/>
                      <a:pt x="16256" y="7130"/>
                      <a:pt x="16714" y="7033"/>
                    </a:cubicBezTo>
                    <a:cubicBezTo>
                      <a:pt x="17345" y="6782"/>
                      <a:pt x="17922" y="6782"/>
                      <a:pt x="18416" y="6782"/>
                    </a:cubicBezTo>
                    <a:cubicBezTo>
                      <a:pt x="18662" y="6782"/>
                      <a:pt x="18888" y="6782"/>
                      <a:pt x="19089" y="6749"/>
                    </a:cubicBezTo>
                    <a:cubicBezTo>
                      <a:pt x="19588" y="6749"/>
                      <a:pt x="19944" y="6749"/>
                      <a:pt x="20082" y="6693"/>
                    </a:cubicBezTo>
                    <a:cubicBezTo>
                      <a:pt x="20092" y="6741"/>
                      <a:pt x="20103" y="6790"/>
                      <a:pt x="20112" y="6847"/>
                    </a:cubicBezTo>
                    <a:cubicBezTo>
                      <a:pt x="20152" y="6944"/>
                      <a:pt x="20191" y="7033"/>
                      <a:pt x="20230" y="7130"/>
                    </a:cubicBezTo>
                    <a:cubicBezTo>
                      <a:pt x="20296" y="7324"/>
                      <a:pt x="20348" y="7421"/>
                      <a:pt x="20414" y="7518"/>
                    </a:cubicBezTo>
                    <a:cubicBezTo>
                      <a:pt x="20519" y="7713"/>
                      <a:pt x="20610" y="7907"/>
                      <a:pt x="20690" y="7996"/>
                    </a:cubicBezTo>
                    <a:cubicBezTo>
                      <a:pt x="20847" y="8190"/>
                      <a:pt x="20952" y="8287"/>
                      <a:pt x="21030" y="8384"/>
                    </a:cubicBezTo>
                    <a:cubicBezTo>
                      <a:pt x="21188" y="8578"/>
                      <a:pt x="21201" y="8578"/>
                      <a:pt x="21201" y="8578"/>
                    </a:cubicBezTo>
                    <a:cubicBezTo>
                      <a:pt x="21425" y="8578"/>
                      <a:pt x="21503" y="4912"/>
                      <a:pt x="21294" y="4241"/>
                    </a:cubicBezTo>
                    <a:cubicBezTo>
                      <a:pt x="21294" y="4241"/>
                      <a:pt x="21280" y="4241"/>
                      <a:pt x="21136" y="4046"/>
                    </a:cubicBezTo>
                    <a:cubicBezTo>
                      <a:pt x="21057" y="3949"/>
                      <a:pt x="20952" y="3763"/>
                      <a:pt x="20808" y="3569"/>
                    </a:cubicBezTo>
                    <a:cubicBezTo>
                      <a:pt x="20743" y="3472"/>
                      <a:pt x="20650" y="3375"/>
                      <a:pt x="20572" y="3181"/>
                    </a:cubicBezTo>
                    <a:cubicBezTo>
                      <a:pt x="20532" y="3083"/>
                      <a:pt x="20479" y="2986"/>
                      <a:pt x="20441" y="2889"/>
                    </a:cubicBezTo>
                    <a:cubicBezTo>
                      <a:pt x="20414" y="2800"/>
                      <a:pt x="20401" y="2703"/>
                      <a:pt x="20375" y="2703"/>
                    </a:cubicBezTo>
                    <a:cubicBezTo>
                      <a:pt x="20361" y="2606"/>
                      <a:pt x="20348" y="2606"/>
                      <a:pt x="20335" y="2509"/>
                    </a:cubicBezTo>
                    <a:lnTo>
                      <a:pt x="20230" y="2217"/>
                    </a:lnTo>
                    <a:lnTo>
                      <a:pt x="20179" y="2120"/>
                    </a:lnTo>
                    <a:cubicBezTo>
                      <a:pt x="20126" y="2023"/>
                      <a:pt x="19746" y="1740"/>
                      <a:pt x="19128" y="1352"/>
                    </a:cubicBezTo>
                    <a:cubicBezTo>
                      <a:pt x="18511" y="963"/>
                      <a:pt x="17672" y="291"/>
                      <a:pt x="16714" y="291"/>
                    </a:cubicBezTo>
                    <a:cubicBezTo>
                      <a:pt x="16243" y="194"/>
                      <a:pt x="15744" y="97"/>
                      <a:pt x="1521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08" name="Google Shape;190;p20"/>
              <p:cNvSpPr/>
              <p:nvPr/>
            </p:nvSpPr>
            <p:spPr>
              <a:xfrm rot="20468417">
                <a:off x="1619934" y="223080"/>
                <a:ext cx="212072" cy="470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8" h="21600" fill="norm" stroke="1" extrusionOk="0">
                    <a:moveTo>
                      <a:pt x="20348" y="0"/>
                    </a:moveTo>
                    <a:cubicBezTo>
                      <a:pt x="20148" y="0"/>
                      <a:pt x="19968" y="24"/>
                      <a:pt x="19875" y="81"/>
                    </a:cubicBezTo>
                    <a:cubicBezTo>
                      <a:pt x="19875" y="81"/>
                      <a:pt x="19494" y="489"/>
                      <a:pt x="18908" y="1150"/>
                    </a:cubicBezTo>
                    <a:cubicBezTo>
                      <a:pt x="18321" y="1859"/>
                      <a:pt x="17491" y="2772"/>
                      <a:pt x="16556" y="3873"/>
                    </a:cubicBezTo>
                    <a:cubicBezTo>
                      <a:pt x="14759" y="6045"/>
                      <a:pt x="12546" y="8737"/>
                      <a:pt x="10784" y="10847"/>
                    </a:cubicBezTo>
                    <a:cubicBezTo>
                      <a:pt x="9918" y="11901"/>
                      <a:pt x="8917" y="13081"/>
                      <a:pt x="7845" y="14262"/>
                    </a:cubicBezTo>
                    <a:cubicBezTo>
                      <a:pt x="6739" y="15442"/>
                      <a:pt x="5563" y="16607"/>
                      <a:pt x="4422" y="17630"/>
                    </a:cubicBezTo>
                    <a:cubicBezTo>
                      <a:pt x="3835" y="18134"/>
                      <a:pt x="3281" y="18622"/>
                      <a:pt x="2764" y="19047"/>
                    </a:cubicBezTo>
                    <a:cubicBezTo>
                      <a:pt x="2244" y="19456"/>
                      <a:pt x="1759" y="19834"/>
                      <a:pt x="1382" y="20148"/>
                    </a:cubicBezTo>
                    <a:cubicBezTo>
                      <a:pt x="551" y="20763"/>
                      <a:pt x="31" y="21140"/>
                      <a:pt x="31" y="21140"/>
                    </a:cubicBezTo>
                    <a:cubicBezTo>
                      <a:pt x="-166" y="21307"/>
                      <a:pt x="603" y="21600"/>
                      <a:pt x="1080" y="21600"/>
                    </a:cubicBezTo>
                    <a:cubicBezTo>
                      <a:pt x="1187" y="21600"/>
                      <a:pt x="1283" y="21584"/>
                      <a:pt x="1347" y="21550"/>
                    </a:cubicBezTo>
                    <a:cubicBezTo>
                      <a:pt x="1347" y="21550"/>
                      <a:pt x="1933" y="21188"/>
                      <a:pt x="2900" y="20606"/>
                    </a:cubicBezTo>
                    <a:cubicBezTo>
                      <a:pt x="3350" y="20306"/>
                      <a:pt x="3905" y="19944"/>
                      <a:pt x="4526" y="19519"/>
                    </a:cubicBezTo>
                    <a:cubicBezTo>
                      <a:pt x="5113" y="19109"/>
                      <a:pt x="5772" y="18637"/>
                      <a:pt x="6463" y="18150"/>
                    </a:cubicBezTo>
                    <a:cubicBezTo>
                      <a:pt x="7775" y="17126"/>
                      <a:pt x="9158" y="15978"/>
                      <a:pt x="10403" y="14797"/>
                    </a:cubicBezTo>
                    <a:cubicBezTo>
                      <a:pt x="11649" y="13601"/>
                      <a:pt x="12790" y="12404"/>
                      <a:pt x="13652" y="11335"/>
                    </a:cubicBezTo>
                    <a:cubicBezTo>
                      <a:pt x="15450" y="9209"/>
                      <a:pt x="17282" y="6439"/>
                      <a:pt x="18768" y="4220"/>
                    </a:cubicBezTo>
                    <a:cubicBezTo>
                      <a:pt x="20255" y="1984"/>
                      <a:pt x="21361" y="300"/>
                      <a:pt x="21361" y="300"/>
                    </a:cubicBezTo>
                    <a:cubicBezTo>
                      <a:pt x="21434" y="135"/>
                      <a:pt x="20824" y="0"/>
                      <a:pt x="20348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</p:grpSp>
      <p:grpSp>
        <p:nvGrpSpPr>
          <p:cNvPr id="217" name="Google Shape;191;p20"/>
          <p:cNvGrpSpPr/>
          <p:nvPr/>
        </p:nvGrpSpPr>
        <p:grpSpPr>
          <a:xfrm>
            <a:off x="522050" y="6119471"/>
            <a:ext cx="2016153" cy="3344462"/>
            <a:chOff x="0" y="0"/>
            <a:chExt cx="2016151" cy="3344461"/>
          </a:xfrm>
        </p:grpSpPr>
        <p:sp>
          <p:nvSpPr>
            <p:cNvPr id="211" name="Google Shape;192;p20"/>
            <p:cNvSpPr/>
            <p:nvPr/>
          </p:nvSpPr>
          <p:spPr>
            <a:xfrm>
              <a:off x="-1" y="0"/>
              <a:ext cx="1997601" cy="2611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fill="norm" stroke="1" extrusionOk="0">
                  <a:moveTo>
                    <a:pt x="5574" y="0"/>
                  </a:moveTo>
                  <a:cubicBezTo>
                    <a:pt x="4946" y="0"/>
                    <a:pt x="4323" y="51"/>
                    <a:pt x="3718" y="162"/>
                  </a:cubicBezTo>
                  <a:cubicBezTo>
                    <a:pt x="2331" y="418"/>
                    <a:pt x="853" y="1013"/>
                    <a:pt x="264" y="2026"/>
                  </a:cubicBezTo>
                  <a:cubicBezTo>
                    <a:pt x="246" y="2040"/>
                    <a:pt x="231" y="2052"/>
                    <a:pt x="212" y="2066"/>
                  </a:cubicBezTo>
                  <a:cubicBezTo>
                    <a:pt x="87" y="2143"/>
                    <a:pt x="73" y="2253"/>
                    <a:pt x="117" y="2344"/>
                  </a:cubicBezTo>
                  <a:cubicBezTo>
                    <a:pt x="69" y="2475"/>
                    <a:pt x="36" y="2608"/>
                    <a:pt x="18" y="2753"/>
                  </a:cubicBezTo>
                  <a:cubicBezTo>
                    <a:pt x="-148" y="4044"/>
                    <a:pt x="860" y="5315"/>
                    <a:pt x="1801" y="6316"/>
                  </a:cubicBezTo>
                  <a:cubicBezTo>
                    <a:pt x="4019" y="8674"/>
                    <a:pt x="7112" y="10391"/>
                    <a:pt x="10003" y="12215"/>
                  </a:cubicBezTo>
                  <a:cubicBezTo>
                    <a:pt x="13019" y="14125"/>
                    <a:pt x="15273" y="16131"/>
                    <a:pt x="17211" y="18735"/>
                  </a:cubicBezTo>
                  <a:cubicBezTo>
                    <a:pt x="17558" y="19202"/>
                    <a:pt x="19069" y="21600"/>
                    <a:pt x="20201" y="21600"/>
                  </a:cubicBezTo>
                  <a:cubicBezTo>
                    <a:pt x="20294" y="21600"/>
                    <a:pt x="20384" y="21584"/>
                    <a:pt x="20470" y="21550"/>
                  </a:cubicBezTo>
                  <a:cubicBezTo>
                    <a:pt x="21452" y="21164"/>
                    <a:pt x="21400" y="18625"/>
                    <a:pt x="21412" y="17861"/>
                  </a:cubicBezTo>
                  <a:cubicBezTo>
                    <a:pt x="21426" y="16681"/>
                    <a:pt x="21242" y="15489"/>
                    <a:pt x="20963" y="14323"/>
                  </a:cubicBezTo>
                  <a:cubicBezTo>
                    <a:pt x="20882" y="13983"/>
                    <a:pt x="20793" y="13648"/>
                    <a:pt x="20702" y="13313"/>
                  </a:cubicBezTo>
                  <a:cubicBezTo>
                    <a:pt x="19988" y="10796"/>
                    <a:pt x="18822" y="8203"/>
                    <a:pt x="17152" y="5965"/>
                  </a:cubicBezTo>
                  <a:cubicBezTo>
                    <a:pt x="15608" y="3896"/>
                    <a:pt x="13438" y="1916"/>
                    <a:pt x="10566" y="911"/>
                  </a:cubicBezTo>
                  <a:cubicBezTo>
                    <a:pt x="9041" y="377"/>
                    <a:pt x="7290" y="0"/>
                    <a:pt x="5574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216" name="Google Shape;193;p20"/>
            <p:cNvGrpSpPr/>
            <p:nvPr/>
          </p:nvGrpSpPr>
          <p:grpSpPr>
            <a:xfrm>
              <a:off x="669124" y="401624"/>
              <a:ext cx="1347028" cy="2942838"/>
              <a:chOff x="0" y="0"/>
              <a:chExt cx="1347026" cy="2942836"/>
            </a:xfrm>
          </p:grpSpPr>
          <p:sp>
            <p:nvSpPr>
              <p:cNvPr id="212" name="Google Shape;194;p20"/>
              <p:cNvSpPr/>
              <p:nvPr/>
            </p:nvSpPr>
            <p:spPr>
              <a:xfrm>
                <a:off x="-1" y="0"/>
                <a:ext cx="1347028" cy="2942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9" h="21600" fill="norm" stroke="1" extrusionOk="0">
                    <a:moveTo>
                      <a:pt x="63" y="0"/>
                    </a:moveTo>
                    <a:cubicBezTo>
                      <a:pt x="-52" y="0"/>
                      <a:pt x="-20" y="70"/>
                      <a:pt x="245" y="173"/>
                    </a:cubicBezTo>
                    <a:cubicBezTo>
                      <a:pt x="245" y="173"/>
                      <a:pt x="431" y="246"/>
                      <a:pt x="777" y="382"/>
                    </a:cubicBezTo>
                    <a:cubicBezTo>
                      <a:pt x="953" y="447"/>
                      <a:pt x="1161" y="533"/>
                      <a:pt x="1403" y="631"/>
                    </a:cubicBezTo>
                    <a:cubicBezTo>
                      <a:pt x="1523" y="681"/>
                      <a:pt x="1655" y="734"/>
                      <a:pt x="1792" y="792"/>
                    </a:cubicBezTo>
                    <a:cubicBezTo>
                      <a:pt x="1929" y="848"/>
                      <a:pt x="2072" y="911"/>
                      <a:pt x="2226" y="974"/>
                    </a:cubicBezTo>
                    <a:cubicBezTo>
                      <a:pt x="2834" y="1228"/>
                      <a:pt x="3537" y="1548"/>
                      <a:pt x="4310" y="1910"/>
                    </a:cubicBezTo>
                    <a:cubicBezTo>
                      <a:pt x="5078" y="2278"/>
                      <a:pt x="5907" y="2696"/>
                      <a:pt x="6751" y="3157"/>
                    </a:cubicBezTo>
                    <a:cubicBezTo>
                      <a:pt x="8431" y="4081"/>
                      <a:pt x="10131" y="5187"/>
                      <a:pt x="11574" y="6353"/>
                    </a:cubicBezTo>
                    <a:cubicBezTo>
                      <a:pt x="12293" y="6934"/>
                      <a:pt x="12951" y="7534"/>
                      <a:pt x="13554" y="8118"/>
                    </a:cubicBezTo>
                    <a:cubicBezTo>
                      <a:pt x="13631" y="8191"/>
                      <a:pt x="13708" y="8264"/>
                      <a:pt x="13785" y="8335"/>
                    </a:cubicBezTo>
                    <a:cubicBezTo>
                      <a:pt x="13856" y="8408"/>
                      <a:pt x="13928" y="8481"/>
                      <a:pt x="14004" y="8554"/>
                    </a:cubicBezTo>
                    <a:cubicBezTo>
                      <a:pt x="14147" y="8700"/>
                      <a:pt x="14289" y="8841"/>
                      <a:pt x="14427" y="8984"/>
                    </a:cubicBezTo>
                    <a:cubicBezTo>
                      <a:pt x="14564" y="9125"/>
                      <a:pt x="14696" y="9266"/>
                      <a:pt x="14827" y="9405"/>
                    </a:cubicBezTo>
                    <a:cubicBezTo>
                      <a:pt x="14860" y="9440"/>
                      <a:pt x="14893" y="9475"/>
                      <a:pt x="14926" y="9508"/>
                    </a:cubicBezTo>
                    <a:cubicBezTo>
                      <a:pt x="14959" y="9544"/>
                      <a:pt x="14986" y="9579"/>
                      <a:pt x="15019" y="9614"/>
                    </a:cubicBezTo>
                    <a:cubicBezTo>
                      <a:pt x="15080" y="9682"/>
                      <a:pt x="15140" y="9750"/>
                      <a:pt x="15206" y="9818"/>
                    </a:cubicBezTo>
                    <a:cubicBezTo>
                      <a:pt x="15453" y="10087"/>
                      <a:pt x="15689" y="10369"/>
                      <a:pt x="15941" y="10659"/>
                    </a:cubicBezTo>
                    <a:cubicBezTo>
                      <a:pt x="16061" y="10805"/>
                      <a:pt x="16182" y="10954"/>
                      <a:pt x="16303" y="11102"/>
                    </a:cubicBezTo>
                    <a:cubicBezTo>
                      <a:pt x="16363" y="11175"/>
                      <a:pt x="16429" y="11251"/>
                      <a:pt x="16490" y="11326"/>
                    </a:cubicBezTo>
                    <a:cubicBezTo>
                      <a:pt x="16544" y="11402"/>
                      <a:pt x="16605" y="11478"/>
                      <a:pt x="16665" y="11553"/>
                    </a:cubicBezTo>
                    <a:cubicBezTo>
                      <a:pt x="16725" y="11631"/>
                      <a:pt x="16786" y="11707"/>
                      <a:pt x="16841" y="11785"/>
                    </a:cubicBezTo>
                    <a:cubicBezTo>
                      <a:pt x="16873" y="11823"/>
                      <a:pt x="16901" y="11860"/>
                      <a:pt x="16934" y="11898"/>
                    </a:cubicBezTo>
                    <a:cubicBezTo>
                      <a:pt x="16961" y="11938"/>
                      <a:pt x="16989" y="11976"/>
                      <a:pt x="17022" y="12017"/>
                    </a:cubicBezTo>
                    <a:cubicBezTo>
                      <a:pt x="17137" y="12173"/>
                      <a:pt x="17252" y="12329"/>
                      <a:pt x="17367" y="12485"/>
                    </a:cubicBezTo>
                    <a:cubicBezTo>
                      <a:pt x="17587" y="12802"/>
                      <a:pt x="17817" y="13120"/>
                      <a:pt x="18026" y="13442"/>
                    </a:cubicBezTo>
                    <a:cubicBezTo>
                      <a:pt x="18240" y="13764"/>
                      <a:pt x="18437" y="14087"/>
                      <a:pt x="18634" y="14409"/>
                    </a:cubicBezTo>
                    <a:cubicBezTo>
                      <a:pt x="18734" y="14570"/>
                      <a:pt x="18827" y="14731"/>
                      <a:pt x="18920" y="14892"/>
                    </a:cubicBezTo>
                    <a:cubicBezTo>
                      <a:pt x="19013" y="15051"/>
                      <a:pt x="19101" y="15212"/>
                      <a:pt x="19189" y="15371"/>
                    </a:cubicBezTo>
                    <a:cubicBezTo>
                      <a:pt x="19233" y="15452"/>
                      <a:pt x="19276" y="15530"/>
                      <a:pt x="19321" y="15610"/>
                    </a:cubicBezTo>
                    <a:cubicBezTo>
                      <a:pt x="19359" y="15688"/>
                      <a:pt x="19403" y="15766"/>
                      <a:pt x="19441" y="15847"/>
                    </a:cubicBezTo>
                    <a:cubicBezTo>
                      <a:pt x="19480" y="15925"/>
                      <a:pt x="19523" y="16003"/>
                      <a:pt x="19562" y="16081"/>
                    </a:cubicBezTo>
                    <a:cubicBezTo>
                      <a:pt x="19600" y="16159"/>
                      <a:pt x="19644" y="16237"/>
                      <a:pt x="19677" y="16313"/>
                    </a:cubicBezTo>
                    <a:cubicBezTo>
                      <a:pt x="19820" y="16622"/>
                      <a:pt x="19962" y="16927"/>
                      <a:pt x="20078" y="17222"/>
                    </a:cubicBezTo>
                    <a:cubicBezTo>
                      <a:pt x="20560" y="18406"/>
                      <a:pt x="20840" y="19458"/>
                      <a:pt x="21016" y="20211"/>
                    </a:cubicBezTo>
                    <a:cubicBezTo>
                      <a:pt x="21060" y="20400"/>
                      <a:pt x="21098" y="20571"/>
                      <a:pt x="21131" y="20720"/>
                    </a:cubicBezTo>
                    <a:cubicBezTo>
                      <a:pt x="21169" y="20866"/>
                      <a:pt x="21196" y="20994"/>
                      <a:pt x="21213" y="21097"/>
                    </a:cubicBezTo>
                    <a:cubicBezTo>
                      <a:pt x="21257" y="21307"/>
                      <a:pt x="21284" y="21420"/>
                      <a:pt x="21284" y="21420"/>
                    </a:cubicBezTo>
                    <a:cubicBezTo>
                      <a:pt x="21314" y="21540"/>
                      <a:pt x="21381" y="21600"/>
                      <a:pt x="21439" y="21600"/>
                    </a:cubicBezTo>
                    <a:cubicBezTo>
                      <a:pt x="21498" y="21600"/>
                      <a:pt x="21548" y="21536"/>
                      <a:pt x="21537" y="21410"/>
                    </a:cubicBezTo>
                    <a:cubicBezTo>
                      <a:pt x="21537" y="21410"/>
                      <a:pt x="21515" y="21296"/>
                      <a:pt x="21482" y="21088"/>
                    </a:cubicBezTo>
                    <a:cubicBezTo>
                      <a:pt x="21460" y="20984"/>
                      <a:pt x="21438" y="20856"/>
                      <a:pt x="21411" y="20707"/>
                    </a:cubicBezTo>
                    <a:cubicBezTo>
                      <a:pt x="21378" y="20559"/>
                      <a:pt x="21345" y="20387"/>
                      <a:pt x="21307" y="20199"/>
                    </a:cubicBezTo>
                    <a:cubicBezTo>
                      <a:pt x="21147" y="19443"/>
                      <a:pt x="20901" y="18385"/>
                      <a:pt x="20445" y="17192"/>
                    </a:cubicBezTo>
                    <a:cubicBezTo>
                      <a:pt x="20335" y="16894"/>
                      <a:pt x="20198" y="16587"/>
                      <a:pt x="20061" y="16275"/>
                    </a:cubicBezTo>
                    <a:cubicBezTo>
                      <a:pt x="20033" y="16197"/>
                      <a:pt x="19990" y="16119"/>
                      <a:pt x="19951" y="16041"/>
                    </a:cubicBezTo>
                    <a:cubicBezTo>
                      <a:pt x="19913" y="15963"/>
                      <a:pt x="19874" y="15882"/>
                      <a:pt x="19836" y="15804"/>
                    </a:cubicBezTo>
                    <a:cubicBezTo>
                      <a:pt x="19797" y="15724"/>
                      <a:pt x="19759" y="15645"/>
                      <a:pt x="19721" y="15565"/>
                    </a:cubicBezTo>
                    <a:cubicBezTo>
                      <a:pt x="19677" y="15487"/>
                      <a:pt x="19633" y="15406"/>
                      <a:pt x="19589" y="15325"/>
                    </a:cubicBezTo>
                    <a:cubicBezTo>
                      <a:pt x="19507" y="15164"/>
                      <a:pt x="19425" y="15003"/>
                      <a:pt x="19331" y="14842"/>
                    </a:cubicBezTo>
                    <a:cubicBezTo>
                      <a:pt x="19244" y="14681"/>
                      <a:pt x="19150" y="14520"/>
                      <a:pt x="19057" y="14356"/>
                    </a:cubicBezTo>
                    <a:cubicBezTo>
                      <a:pt x="18865" y="14031"/>
                      <a:pt x="18673" y="13706"/>
                      <a:pt x="18459" y="13381"/>
                    </a:cubicBezTo>
                    <a:cubicBezTo>
                      <a:pt x="18256" y="13059"/>
                      <a:pt x="18031" y="12737"/>
                      <a:pt x="17812" y="12419"/>
                    </a:cubicBezTo>
                    <a:cubicBezTo>
                      <a:pt x="17696" y="12261"/>
                      <a:pt x="17581" y="12102"/>
                      <a:pt x="17471" y="11946"/>
                    </a:cubicBezTo>
                    <a:cubicBezTo>
                      <a:pt x="17444" y="11906"/>
                      <a:pt x="17411" y="11868"/>
                      <a:pt x="17384" y="11828"/>
                    </a:cubicBezTo>
                    <a:cubicBezTo>
                      <a:pt x="17356" y="11790"/>
                      <a:pt x="17324" y="11750"/>
                      <a:pt x="17296" y="11712"/>
                    </a:cubicBezTo>
                    <a:cubicBezTo>
                      <a:pt x="17236" y="11634"/>
                      <a:pt x="17175" y="11556"/>
                      <a:pt x="17120" y="11480"/>
                    </a:cubicBezTo>
                    <a:cubicBezTo>
                      <a:pt x="17060" y="11402"/>
                      <a:pt x="17000" y="11326"/>
                      <a:pt x="16945" y="11251"/>
                    </a:cubicBezTo>
                    <a:cubicBezTo>
                      <a:pt x="16884" y="11173"/>
                      <a:pt x="16819" y="11100"/>
                      <a:pt x="16758" y="11024"/>
                    </a:cubicBezTo>
                    <a:cubicBezTo>
                      <a:pt x="16637" y="10873"/>
                      <a:pt x="16522" y="10725"/>
                      <a:pt x="16396" y="10578"/>
                    </a:cubicBezTo>
                    <a:cubicBezTo>
                      <a:pt x="16149" y="10289"/>
                      <a:pt x="15908" y="10002"/>
                      <a:pt x="15661" y="9732"/>
                    </a:cubicBezTo>
                    <a:cubicBezTo>
                      <a:pt x="15595" y="9662"/>
                      <a:pt x="15535" y="9594"/>
                      <a:pt x="15474" y="9526"/>
                    </a:cubicBezTo>
                    <a:cubicBezTo>
                      <a:pt x="15442" y="9491"/>
                      <a:pt x="15409" y="9455"/>
                      <a:pt x="15376" y="9420"/>
                    </a:cubicBezTo>
                    <a:cubicBezTo>
                      <a:pt x="15343" y="9387"/>
                      <a:pt x="15310" y="9352"/>
                      <a:pt x="15277" y="9317"/>
                    </a:cubicBezTo>
                    <a:cubicBezTo>
                      <a:pt x="15145" y="9178"/>
                      <a:pt x="15014" y="9035"/>
                      <a:pt x="14876" y="8891"/>
                    </a:cubicBezTo>
                    <a:cubicBezTo>
                      <a:pt x="14734" y="8750"/>
                      <a:pt x="14591" y="8607"/>
                      <a:pt x="14443" y="8461"/>
                    </a:cubicBezTo>
                    <a:cubicBezTo>
                      <a:pt x="14372" y="8388"/>
                      <a:pt x="14295" y="8314"/>
                      <a:pt x="14224" y="8241"/>
                    </a:cubicBezTo>
                    <a:cubicBezTo>
                      <a:pt x="14147" y="8168"/>
                      <a:pt x="14070" y="8095"/>
                      <a:pt x="13994" y="8022"/>
                    </a:cubicBezTo>
                    <a:cubicBezTo>
                      <a:pt x="13373" y="7433"/>
                      <a:pt x="12704" y="6834"/>
                      <a:pt x="11969" y="6249"/>
                    </a:cubicBezTo>
                    <a:cubicBezTo>
                      <a:pt x="10493" y="5076"/>
                      <a:pt x="8754" y="3968"/>
                      <a:pt x="7037" y="3049"/>
                    </a:cubicBezTo>
                    <a:cubicBezTo>
                      <a:pt x="6175" y="2588"/>
                      <a:pt x="5331" y="2170"/>
                      <a:pt x="4546" y="1805"/>
                    </a:cubicBezTo>
                    <a:cubicBezTo>
                      <a:pt x="3756" y="1444"/>
                      <a:pt x="3038" y="1127"/>
                      <a:pt x="2417" y="875"/>
                    </a:cubicBezTo>
                    <a:cubicBezTo>
                      <a:pt x="2264" y="812"/>
                      <a:pt x="2121" y="752"/>
                      <a:pt x="1984" y="694"/>
                    </a:cubicBezTo>
                    <a:cubicBezTo>
                      <a:pt x="1841" y="639"/>
                      <a:pt x="1710" y="586"/>
                      <a:pt x="1584" y="538"/>
                    </a:cubicBezTo>
                    <a:cubicBezTo>
                      <a:pt x="1337" y="440"/>
                      <a:pt x="1128" y="354"/>
                      <a:pt x="953" y="289"/>
                    </a:cubicBezTo>
                    <a:cubicBezTo>
                      <a:pt x="596" y="155"/>
                      <a:pt x="404" y="82"/>
                      <a:pt x="404" y="82"/>
                    </a:cubicBezTo>
                    <a:cubicBezTo>
                      <a:pt x="251" y="25"/>
                      <a:pt x="131" y="0"/>
                      <a:pt x="63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13" name="Google Shape;195;p20"/>
              <p:cNvSpPr/>
              <p:nvPr/>
            </p:nvSpPr>
            <p:spPr>
              <a:xfrm>
                <a:off x="999365" y="793538"/>
                <a:ext cx="68290" cy="7726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600" fill="norm" stroke="1" extrusionOk="0">
                    <a:moveTo>
                      <a:pt x="2612" y="0"/>
                    </a:moveTo>
                    <a:cubicBezTo>
                      <a:pt x="1424" y="0"/>
                      <a:pt x="218" y="58"/>
                      <a:pt x="0" y="171"/>
                    </a:cubicBezTo>
                    <a:cubicBezTo>
                      <a:pt x="0" y="171"/>
                      <a:pt x="0" y="583"/>
                      <a:pt x="109" y="1254"/>
                    </a:cubicBezTo>
                    <a:cubicBezTo>
                      <a:pt x="109" y="1925"/>
                      <a:pt x="209" y="2866"/>
                      <a:pt x="426" y="3940"/>
                    </a:cubicBezTo>
                    <a:cubicBezTo>
                      <a:pt x="753" y="6089"/>
                      <a:pt x="1614" y="8756"/>
                      <a:pt x="2911" y="10846"/>
                    </a:cubicBezTo>
                    <a:cubicBezTo>
                      <a:pt x="4534" y="12928"/>
                      <a:pt x="7227" y="15595"/>
                      <a:pt x="10474" y="17724"/>
                    </a:cubicBezTo>
                    <a:cubicBezTo>
                      <a:pt x="11226" y="18261"/>
                      <a:pt x="11870" y="18760"/>
                      <a:pt x="12632" y="19210"/>
                    </a:cubicBezTo>
                    <a:cubicBezTo>
                      <a:pt x="13384" y="19662"/>
                      <a:pt x="14137" y="20055"/>
                      <a:pt x="14681" y="20391"/>
                    </a:cubicBezTo>
                    <a:cubicBezTo>
                      <a:pt x="15869" y="21062"/>
                      <a:pt x="16513" y="21465"/>
                      <a:pt x="16513" y="21465"/>
                    </a:cubicBezTo>
                    <a:cubicBezTo>
                      <a:pt x="16749" y="21556"/>
                      <a:pt x="17764" y="21600"/>
                      <a:pt x="18816" y="21600"/>
                    </a:cubicBezTo>
                    <a:cubicBezTo>
                      <a:pt x="20176" y="21600"/>
                      <a:pt x="21600" y="21527"/>
                      <a:pt x="21482" y="21398"/>
                    </a:cubicBezTo>
                    <a:cubicBezTo>
                      <a:pt x="21482" y="21398"/>
                      <a:pt x="21047" y="20995"/>
                      <a:pt x="20403" y="20333"/>
                    </a:cubicBezTo>
                    <a:cubicBezTo>
                      <a:pt x="19968" y="19998"/>
                      <a:pt x="19542" y="19595"/>
                      <a:pt x="19106" y="19144"/>
                    </a:cubicBezTo>
                    <a:cubicBezTo>
                      <a:pt x="18562" y="18692"/>
                      <a:pt x="18245" y="18194"/>
                      <a:pt x="17701" y="17657"/>
                    </a:cubicBezTo>
                    <a:cubicBezTo>
                      <a:pt x="15651" y="15527"/>
                      <a:pt x="14137" y="12870"/>
                      <a:pt x="12632" y="10789"/>
                    </a:cubicBezTo>
                    <a:cubicBezTo>
                      <a:pt x="9712" y="6626"/>
                      <a:pt x="5069" y="161"/>
                      <a:pt x="5069" y="161"/>
                    </a:cubicBezTo>
                    <a:cubicBezTo>
                      <a:pt x="4860" y="53"/>
                      <a:pt x="3745" y="0"/>
                      <a:pt x="261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14" name="Google Shape;196;p20"/>
              <p:cNvSpPr/>
              <p:nvPr/>
            </p:nvSpPr>
            <p:spPr>
              <a:xfrm>
                <a:off x="226629" y="778668"/>
                <a:ext cx="607826" cy="27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3" h="21600" fill="norm" stroke="1" extrusionOk="0">
                    <a:moveTo>
                      <a:pt x="1510" y="0"/>
                    </a:moveTo>
                    <a:cubicBezTo>
                      <a:pt x="1461" y="0"/>
                      <a:pt x="1414" y="2"/>
                      <a:pt x="1368" y="2"/>
                    </a:cubicBezTo>
                    <a:cubicBezTo>
                      <a:pt x="1175" y="2"/>
                      <a:pt x="1005" y="30"/>
                      <a:pt x="860" y="57"/>
                    </a:cubicBezTo>
                    <a:cubicBezTo>
                      <a:pt x="715" y="57"/>
                      <a:pt x="582" y="85"/>
                      <a:pt x="486" y="112"/>
                    </a:cubicBezTo>
                    <a:cubicBezTo>
                      <a:pt x="280" y="140"/>
                      <a:pt x="160" y="167"/>
                      <a:pt x="160" y="167"/>
                    </a:cubicBezTo>
                    <a:cubicBezTo>
                      <a:pt x="-83" y="302"/>
                      <a:pt x="-34" y="1338"/>
                      <a:pt x="207" y="1445"/>
                    </a:cubicBezTo>
                    <a:cubicBezTo>
                      <a:pt x="207" y="1445"/>
                      <a:pt x="316" y="1418"/>
                      <a:pt x="510" y="1418"/>
                    </a:cubicBezTo>
                    <a:cubicBezTo>
                      <a:pt x="542" y="1409"/>
                      <a:pt x="577" y="1407"/>
                      <a:pt x="614" y="1407"/>
                    </a:cubicBezTo>
                    <a:cubicBezTo>
                      <a:pt x="690" y="1407"/>
                      <a:pt x="776" y="1418"/>
                      <a:pt x="872" y="1418"/>
                    </a:cubicBezTo>
                    <a:cubicBezTo>
                      <a:pt x="1017" y="1418"/>
                      <a:pt x="1175" y="1418"/>
                      <a:pt x="1356" y="1445"/>
                    </a:cubicBezTo>
                    <a:cubicBezTo>
                      <a:pt x="2069" y="1528"/>
                      <a:pt x="3060" y="1855"/>
                      <a:pt x="4172" y="2482"/>
                    </a:cubicBezTo>
                    <a:cubicBezTo>
                      <a:pt x="5284" y="3081"/>
                      <a:pt x="6505" y="4005"/>
                      <a:pt x="7701" y="5068"/>
                    </a:cubicBezTo>
                    <a:cubicBezTo>
                      <a:pt x="8898" y="6130"/>
                      <a:pt x="10059" y="7356"/>
                      <a:pt x="11074" y="8444"/>
                    </a:cubicBezTo>
                    <a:cubicBezTo>
                      <a:pt x="13092" y="10651"/>
                      <a:pt x="15631" y="13755"/>
                      <a:pt x="17600" y="16532"/>
                    </a:cubicBezTo>
                    <a:cubicBezTo>
                      <a:pt x="19583" y="19256"/>
                      <a:pt x="21022" y="21543"/>
                      <a:pt x="21022" y="21543"/>
                    </a:cubicBezTo>
                    <a:cubicBezTo>
                      <a:pt x="21047" y="21582"/>
                      <a:pt x="21074" y="21600"/>
                      <a:pt x="21104" y="21600"/>
                    </a:cubicBezTo>
                    <a:cubicBezTo>
                      <a:pt x="21293" y="21600"/>
                      <a:pt x="21517" y="20843"/>
                      <a:pt x="21360" y="20536"/>
                    </a:cubicBezTo>
                    <a:cubicBezTo>
                      <a:pt x="21360" y="20536"/>
                      <a:pt x="19982" y="17975"/>
                      <a:pt x="18048" y="14981"/>
                    </a:cubicBezTo>
                    <a:cubicBezTo>
                      <a:pt x="17081" y="13455"/>
                      <a:pt x="15981" y="11822"/>
                      <a:pt x="14857" y="10324"/>
                    </a:cubicBezTo>
                    <a:cubicBezTo>
                      <a:pt x="13720" y="8799"/>
                      <a:pt x="12572" y="7383"/>
                      <a:pt x="11545" y="6239"/>
                    </a:cubicBezTo>
                    <a:cubicBezTo>
                      <a:pt x="10505" y="5123"/>
                      <a:pt x="9297" y="3952"/>
                      <a:pt x="8052" y="2971"/>
                    </a:cubicBezTo>
                    <a:cubicBezTo>
                      <a:pt x="6807" y="1965"/>
                      <a:pt x="5514" y="1173"/>
                      <a:pt x="4341" y="656"/>
                    </a:cubicBezTo>
                    <a:cubicBezTo>
                      <a:pt x="3242" y="197"/>
                      <a:pt x="2248" y="0"/>
                      <a:pt x="1510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15" name="Google Shape;197;p20"/>
              <p:cNvSpPr/>
              <p:nvPr/>
            </p:nvSpPr>
            <p:spPr>
              <a:xfrm>
                <a:off x="402015" y="115239"/>
                <a:ext cx="66591" cy="335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0" h="21600" fill="norm" stroke="1" extrusionOk="0">
                    <a:moveTo>
                      <a:pt x="3442" y="0"/>
                    </a:moveTo>
                    <a:cubicBezTo>
                      <a:pt x="2032" y="0"/>
                      <a:pt x="213" y="97"/>
                      <a:pt x="0" y="238"/>
                    </a:cubicBezTo>
                    <a:cubicBezTo>
                      <a:pt x="0" y="238"/>
                      <a:pt x="111" y="658"/>
                      <a:pt x="334" y="1321"/>
                    </a:cubicBezTo>
                    <a:cubicBezTo>
                      <a:pt x="436" y="2007"/>
                      <a:pt x="659" y="2935"/>
                      <a:pt x="881" y="4021"/>
                    </a:cubicBezTo>
                    <a:cubicBezTo>
                      <a:pt x="1327" y="6165"/>
                      <a:pt x="1652" y="8864"/>
                      <a:pt x="2867" y="10988"/>
                    </a:cubicBezTo>
                    <a:cubicBezTo>
                      <a:pt x="3971" y="13089"/>
                      <a:pt x="6513" y="15811"/>
                      <a:pt x="9826" y="17912"/>
                    </a:cubicBezTo>
                    <a:cubicBezTo>
                      <a:pt x="10716" y="18442"/>
                      <a:pt x="11375" y="18928"/>
                      <a:pt x="12257" y="19371"/>
                    </a:cubicBezTo>
                    <a:cubicBezTo>
                      <a:pt x="13036" y="19815"/>
                      <a:pt x="13695" y="20212"/>
                      <a:pt x="14363" y="20522"/>
                    </a:cubicBezTo>
                    <a:cubicBezTo>
                      <a:pt x="15792" y="21163"/>
                      <a:pt x="16571" y="21539"/>
                      <a:pt x="16571" y="21539"/>
                    </a:cubicBezTo>
                    <a:cubicBezTo>
                      <a:pt x="16692" y="21581"/>
                      <a:pt x="16989" y="21600"/>
                      <a:pt x="17397" y="21600"/>
                    </a:cubicBezTo>
                    <a:cubicBezTo>
                      <a:pt x="18854" y="21600"/>
                      <a:pt x="21600" y="21358"/>
                      <a:pt x="21433" y="21186"/>
                    </a:cubicBezTo>
                    <a:cubicBezTo>
                      <a:pt x="21433" y="21186"/>
                      <a:pt x="20876" y="20786"/>
                      <a:pt x="19995" y="20145"/>
                    </a:cubicBezTo>
                    <a:cubicBezTo>
                      <a:pt x="19549" y="19837"/>
                      <a:pt x="19113" y="19437"/>
                      <a:pt x="18557" y="18995"/>
                    </a:cubicBezTo>
                    <a:cubicBezTo>
                      <a:pt x="18009" y="18575"/>
                      <a:pt x="17675" y="18066"/>
                      <a:pt x="17119" y="17557"/>
                    </a:cubicBezTo>
                    <a:cubicBezTo>
                      <a:pt x="15133" y="15478"/>
                      <a:pt x="13806" y="12846"/>
                      <a:pt x="12702" y="10767"/>
                    </a:cubicBezTo>
                    <a:cubicBezTo>
                      <a:pt x="11598" y="8710"/>
                      <a:pt x="9937" y="6033"/>
                      <a:pt x="8397" y="3887"/>
                    </a:cubicBezTo>
                    <a:cubicBezTo>
                      <a:pt x="7618" y="2804"/>
                      <a:pt x="6736" y="1852"/>
                      <a:pt x="6189" y="1189"/>
                    </a:cubicBezTo>
                    <a:cubicBezTo>
                      <a:pt x="5521" y="524"/>
                      <a:pt x="5085" y="104"/>
                      <a:pt x="5085" y="104"/>
                    </a:cubicBezTo>
                    <a:cubicBezTo>
                      <a:pt x="4918" y="32"/>
                      <a:pt x="4249" y="0"/>
                      <a:pt x="344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</p:grpSp>
      <p:sp>
        <p:nvSpPr>
          <p:cNvPr id="218" name="Google Shape;198;p20"/>
          <p:cNvSpPr/>
          <p:nvPr/>
        </p:nvSpPr>
        <p:spPr>
          <a:xfrm>
            <a:off x="217" y="8156223"/>
            <a:ext cx="24383551" cy="560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9" y="0"/>
                </a:moveTo>
                <a:cubicBezTo>
                  <a:pt x="1315" y="0"/>
                  <a:pt x="627" y="381"/>
                  <a:pt x="0" y="1275"/>
                </a:cubicBezTo>
                <a:lnTo>
                  <a:pt x="0" y="21600"/>
                </a:lnTo>
                <a:lnTo>
                  <a:pt x="12712" y="21600"/>
                </a:lnTo>
                <a:cubicBezTo>
                  <a:pt x="12635" y="21560"/>
                  <a:pt x="12551" y="21494"/>
                  <a:pt x="12461" y="21401"/>
                </a:cubicBezTo>
                <a:lnTo>
                  <a:pt x="12712" y="21600"/>
                </a:lnTo>
                <a:lnTo>
                  <a:pt x="21600" y="21600"/>
                </a:lnTo>
                <a:lnTo>
                  <a:pt x="21600" y="6237"/>
                </a:lnTo>
                <a:cubicBezTo>
                  <a:pt x="20206" y="10810"/>
                  <a:pt x="18568" y="12484"/>
                  <a:pt x="16805" y="12484"/>
                </a:cubicBezTo>
                <a:cubicBezTo>
                  <a:pt x="11991" y="12484"/>
                  <a:pt x="6252" y="0"/>
                  <a:pt x="204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9" name="Title Text"/>
          <p:cNvSpPr txBox="1"/>
          <p:nvPr>
            <p:ph type="title"/>
          </p:nvPr>
        </p:nvSpPr>
        <p:spPr>
          <a:xfrm>
            <a:off x="5352034" y="3381199"/>
            <a:ext cx="5652001" cy="20784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ctr" defTabSz="2438400">
              <a:lnSpc>
                <a:spcPct val="100000"/>
              </a:lnSpc>
              <a:defRPr b="0" spc="0" sz="48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0" name="Body Level One…"/>
          <p:cNvSpPr txBox="1"/>
          <p:nvPr>
            <p:ph type="body" sz="quarter" idx="1"/>
          </p:nvPr>
        </p:nvSpPr>
        <p:spPr>
          <a:xfrm>
            <a:off x="5352034" y="5065933"/>
            <a:ext cx="5652001" cy="17752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Text"/>
          <p:cNvSpPr txBox="1"/>
          <p:nvPr>
            <p:ph type="title"/>
          </p:nvPr>
        </p:nvSpPr>
        <p:spPr>
          <a:xfrm>
            <a:off x="1913399" y="1447333"/>
            <a:ext cx="20556802" cy="15272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lnSpc>
                <a:spcPct val="100000"/>
              </a:lnSpc>
              <a:defRPr b="0" spc="0" sz="64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9" name="Body Level One…"/>
          <p:cNvSpPr txBox="1"/>
          <p:nvPr>
            <p:ph type="body" sz="quarter" idx="1"/>
          </p:nvPr>
        </p:nvSpPr>
        <p:spPr>
          <a:xfrm>
            <a:off x="1639533" y="8970733"/>
            <a:ext cx="4047201" cy="35392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Text"/>
          <p:cNvSpPr txBox="1"/>
          <p:nvPr>
            <p:ph type="title"/>
          </p:nvPr>
        </p:nvSpPr>
        <p:spPr>
          <a:xfrm>
            <a:off x="1913399" y="2413733"/>
            <a:ext cx="5822402" cy="9940801"/>
          </a:xfrm>
          <a:prstGeom prst="rect">
            <a:avLst/>
          </a:prstGeom>
        </p:spPr>
        <p:txBody>
          <a:bodyPr lIns="243799" tIns="243799" rIns="243799" bIns="243799"/>
          <a:lstStyle>
            <a:lvl1pPr algn="r" defTabSz="2438400">
              <a:lnSpc>
                <a:spcPct val="100000"/>
              </a:lnSpc>
              <a:defRPr b="0" spc="0" sz="132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8" name="Body Level One…"/>
          <p:cNvSpPr txBox="1"/>
          <p:nvPr>
            <p:ph type="body" sz="quarter" idx="1"/>
          </p:nvPr>
        </p:nvSpPr>
        <p:spPr>
          <a:xfrm>
            <a:off x="8916134" y="3633733"/>
            <a:ext cx="4077601" cy="21128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4;p6"/>
          <p:cNvGrpSpPr/>
          <p:nvPr/>
        </p:nvGrpSpPr>
        <p:grpSpPr>
          <a:xfrm>
            <a:off x="18311868" y="-210862"/>
            <a:ext cx="4599956" cy="3914856"/>
            <a:chOff x="0" y="0"/>
            <a:chExt cx="4599955" cy="3914855"/>
          </a:xfrm>
        </p:grpSpPr>
        <p:grpSp>
          <p:nvGrpSpPr>
            <p:cNvPr id="251" name="Google Shape;25;p6"/>
            <p:cNvGrpSpPr/>
            <p:nvPr/>
          </p:nvGrpSpPr>
          <p:grpSpPr>
            <a:xfrm>
              <a:off x="0" y="440183"/>
              <a:ext cx="3293080" cy="3474673"/>
              <a:chOff x="0" y="0"/>
              <a:chExt cx="3293079" cy="3474672"/>
            </a:xfrm>
          </p:grpSpPr>
          <p:sp>
            <p:nvSpPr>
              <p:cNvPr id="246" name="Google Shape;26;p6"/>
              <p:cNvSpPr/>
              <p:nvPr/>
            </p:nvSpPr>
            <p:spPr>
              <a:xfrm rot="8269867">
                <a:off x="447287" y="735097"/>
                <a:ext cx="2352783" cy="2239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8" h="21600" fill="norm" stroke="1" extrusionOk="0">
                    <a:moveTo>
                      <a:pt x="11235" y="0"/>
                    </a:moveTo>
                    <a:cubicBezTo>
                      <a:pt x="11200" y="0"/>
                      <a:pt x="11164" y="1"/>
                      <a:pt x="11128" y="4"/>
                    </a:cubicBezTo>
                    <a:cubicBezTo>
                      <a:pt x="10073" y="77"/>
                      <a:pt x="9691" y="1212"/>
                      <a:pt x="9448" y="2145"/>
                    </a:cubicBezTo>
                    <a:cubicBezTo>
                      <a:pt x="9124" y="3391"/>
                      <a:pt x="8963" y="5158"/>
                      <a:pt x="7946" y="5158"/>
                    </a:cubicBezTo>
                    <a:cubicBezTo>
                      <a:pt x="7665" y="5158"/>
                      <a:pt x="7317" y="5022"/>
                      <a:pt x="6883" y="4703"/>
                    </a:cubicBezTo>
                    <a:cubicBezTo>
                      <a:pt x="6541" y="4452"/>
                      <a:pt x="6100" y="4054"/>
                      <a:pt x="5652" y="4054"/>
                    </a:cubicBezTo>
                    <a:cubicBezTo>
                      <a:pt x="5562" y="4054"/>
                      <a:pt x="5471" y="4071"/>
                      <a:pt x="5382" y="4107"/>
                    </a:cubicBezTo>
                    <a:cubicBezTo>
                      <a:pt x="3865" y="4723"/>
                      <a:pt x="4848" y="6817"/>
                      <a:pt x="5024" y="7889"/>
                    </a:cubicBezTo>
                    <a:cubicBezTo>
                      <a:pt x="5131" y="8532"/>
                      <a:pt x="5113" y="9661"/>
                      <a:pt x="4429" y="9661"/>
                    </a:cubicBezTo>
                    <a:cubicBezTo>
                      <a:pt x="4325" y="9661"/>
                      <a:pt x="4206" y="9635"/>
                      <a:pt x="4068" y="9577"/>
                    </a:cubicBezTo>
                    <a:cubicBezTo>
                      <a:pt x="2852" y="9059"/>
                      <a:pt x="2575" y="7302"/>
                      <a:pt x="1145" y="7302"/>
                    </a:cubicBezTo>
                    <a:cubicBezTo>
                      <a:pt x="1078" y="7302"/>
                      <a:pt x="1009" y="7306"/>
                      <a:pt x="937" y="7313"/>
                    </a:cubicBezTo>
                    <a:cubicBezTo>
                      <a:pt x="95" y="7406"/>
                      <a:pt x="-90" y="8214"/>
                      <a:pt x="36" y="8985"/>
                    </a:cubicBezTo>
                    <a:cubicBezTo>
                      <a:pt x="234" y="10160"/>
                      <a:pt x="853" y="11179"/>
                      <a:pt x="1226" y="12287"/>
                    </a:cubicBezTo>
                    <a:cubicBezTo>
                      <a:pt x="1618" y="13449"/>
                      <a:pt x="1738" y="14729"/>
                      <a:pt x="1605" y="15954"/>
                    </a:cubicBezTo>
                    <a:cubicBezTo>
                      <a:pt x="1534" y="16616"/>
                      <a:pt x="955" y="17509"/>
                      <a:pt x="1109" y="18171"/>
                    </a:cubicBezTo>
                    <a:cubicBezTo>
                      <a:pt x="1337" y="19137"/>
                      <a:pt x="3104" y="18988"/>
                      <a:pt x="3806" y="19121"/>
                    </a:cubicBezTo>
                    <a:cubicBezTo>
                      <a:pt x="4799" y="19309"/>
                      <a:pt x="5804" y="19481"/>
                      <a:pt x="6763" y="19829"/>
                    </a:cubicBezTo>
                    <a:cubicBezTo>
                      <a:pt x="7920" y="20246"/>
                      <a:pt x="9799" y="21600"/>
                      <a:pt x="11325" y="21600"/>
                    </a:cubicBezTo>
                    <a:cubicBezTo>
                      <a:pt x="11868" y="21600"/>
                      <a:pt x="12366" y="21429"/>
                      <a:pt x="12771" y="20984"/>
                    </a:cubicBezTo>
                    <a:cubicBezTo>
                      <a:pt x="13270" y="20434"/>
                      <a:pt x="13017" y="19591"/>
                      <a:pt x="12644" y="19054"/>
                    </a:cubicBezTo>
                    <a:cubicBezTo>
                      <a:pt x="12173" y="18379"/>
                      <a:pt x="11325" y="17952"/>
                      <a:pt x="10955" y="17191"/>
                    </a:cubicBezTo>
                    <a:cubicBezTo>
                      <a:pt x="10646" y="16556"/>
                      <a:pt x="11069" y="16392"/>
                      <a:pt x="11623" y="16392"/>
                    </a:cubicBezTo>
                    <a:cubicBezTo>
                      <a:pt x="12119" y="16392"/>
                      <a:pt x="12720" y="16524"/>
                      <a:pt x="12993" y="16566"/>
                    </a:cubicBezTo>
                    <a:cubicBezTo>
                      <a:pt x="13454" y="16637"/>
                      <a:pt x="13997" y="16741"/>
                      <a:pt x="14524" y="16741"/>
                    </a:cubicBezTo>
                    <a:cubicBezTo>
                      <a:pt x="15198" y="16741"/>
                      <a:pt x="15846" y="16571"/>
                      <a:pt x="16263" y="15947"/>
                    </a:cubicBezTo>
                    <a:cubicBezTo>
                      <a:pt x="17028" y="14805"/>
                      <a:pt x="15832" y="13637"/>
                      <a:pt x="15138" y="12883"/>
                    </a:cubicBezTo>
                    <a:cubicBezTo>
                      <a:pt x="14189" y="11847"/>
                      <a:pt x="14546" y="11463"/>
                      <a:pt x="15265" y="11344"/>
                    </a:cubicBezTo>
                    <a:cubicBezTo>
                      <a:pt x="15473" y="11308"/>
                      <a:pt x="15711" y="11296"/>
                      <a:pt x="15957" y="11296"/>
                    </a:cubicBezTo>
                    <a:cubicBezTo>
                      <a:pt x="16418" y="11296"/>
                      <a:pt x="16903" y="11341"/>
                      <a:pt x="17256" y="11367"/>
                    </a:cubicBezTo>
                    <a:cubicBezTo>
                      <a:pt x="17606" y="11392"/>
                      <a:pt x="18057" y="11433"/>
                      <a:pt x="18526" y="11433"/>
                    </a:cubicBezTo>
                    <a:cubicBezTo>
                      <a:pt x="19606" y="11433"/>
                      <a:pt x="20787" y="11218"/>
                      <a:pt x="21082" y="10106"/>
                    </a:cubicBezTo>
                    <a:cubicBezTo>
                      <a:pt x="21510" y="8498"/>
                      <a:pt x="19395" y="7807"/>
                      <a:pt x="18307" y="7731"/>
                    </a:cubicBezTo>
                    <a:cubicBezTo>
                      <a:pt x="17916" y="7704"/>
                      <a:pt x="17077" y="7648"/>
                      <a:pt x="16883" y="7188"/>
                    </a:cubicBezTo>
                    <a:cubicBezTo>
                      <a:pt x="16590" y="6486"/>
                      <a:pt x="17746" y="5944"/>
                      <a:pt x="18141" y="5639"/>
                    </a:cubicBezTo>
                    <a:cubicBezTo>
                      <a:pt x="18948" y="5011"/>
                      <a:pt x="19568" y="4028"/>
                      <a:pt x="19744" y="2962"/>
                    </a:cubicBezTo>
                    <a:cubicBezTo>
                      <a:pt x="19898" y="2032"/>
                      <a:pt x="19420" y="1205"/>
                      <a:pt x="18634" y="811"/>
                    </a:cubicBezTo>
                    <a:cubicBezTo>
                      <a:pt x="18348" y="669"/>
                      <a:pt x="18083" y="607"/>
                      <a:pt x="17833" y="607"/>
                    </a:cubicBezTo>
                    <a:cubicBezTo>
                      <a:pt x="16268" y="607"/>
                      <a:pt x="15319" y="3036"/>
                      <a:pt x="13880" y="3372"/>
                    </a:cubicBezTo>
                    <a:cubicBezTo>
                      <a:pt x="13820" y="3387"/>
                      <a:pt x="13765" y="3393"/>
                      <a:pt x="13714" y="3393"/>
                    </a:cubicBezTo>
                    <a:cubicBezTo>
                      <a:pt x="13062" y="3393"/>
                      <a:pt x="13100" y="2302"/>
                      <a:pt x="12937" y="1725"/>
                    </a:cubicBezTo>
                    <a:cubicBezTo>
                      <a:pt x="12688" y="855"/>
                      <a:pt x="12155" y="0"/>
                      <a:pt x="11235" y="0"/>
                    </a:cubicBezTo>
                    <a:close/>
                  </a:path>
                </a:pathLst>
              </a:custGeom>
              <a:solidFill>
                <a:srgbClr val="5AD1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grpSp>
            <p:nvGrpSpPr>
              <p:cNvPr id="250" name="Google Shape;27;p6"/>
              <p:cNvGrpSpPr/>
              <p:nvPr/>
            </p:nvGrpSpPr>
            <p:grpSpPr>
              <a:xfrm>
                <a:off x="603573" y="0"/>
                <a:ext cx="2689507" cy="2640664"/>
                <a:chOff x="0" y="0"/>
                <a:chExt cx="2689506" cy="2640663"/>
              </a:xfrm>
            </p:grpSpPr>
            <p:sp>
              <p:nvSpPr>
                <p:cNvPr id="247" name="Google Shape;28;p6"/>
                <p:cNvSpPr/>
                <p:nvPr/>
              </p:nvSpPr>
              <p:spPr>
                <a:xfrm rot="8269867">
                  <a:off x="226542" y="551740"/>
                  <a:ext cx="2236423" cy="15371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9" h="21600" fill="norm" stroke="1" extrusionOk="0">
                      <a:moveTo>
                        <a:pt x="21477" y="0"/>
                      </a:moveTo>
                      <a:cubicBezTo>
                        <a:pt x="21440" y="0"/>
                        <a:pt x="21381" y="40"/>
                        <a:pt x="21306" y="134"/>
                      </a:cubicBezTo>
                      <a:cubicBezTo>
                        <a:pt x="21306" y="134"/>
                        <a:pt x="20929" y="616"/>
                        <a:pt x="20305" y="1416"/>
                      </a:cubicBezTo>
                      <a:cubicBezTo>
                        <a:pt x="19991" y="1817"/>
                        <a:pt x="19619" y="2294"/>
                        <a:pt x="19196" y="2834"/>
                      </a:cubicBezTo>
                      <a:cubicBezTo>
                        <a:pt x="18985" y="3104"/>
                        <a:pt x="18763" y="3388"/>
                        <a:pt x="18532" y="3682"/>
                      </a:cubicBezTo>
                      <a:cubicBezTo>
                        <a:pt x="18301" y="3977"/>
                        <a:pt x="18060" y="4290"/>
                        <a:pt x="17813" y="4613"/>
                      </a:cubicBezTo>
                      <a:cubicBezTo>
                        <a:pt x="17565" y="4931"/>
                        <a:pt x="17311" y="5264"/>
                        <a:pt x="17050" y="5601"/>
                      </a:cubicBezTo>
                      <a:cubicBezTo>
                        <a:pt x="16984" y="5683"/>
                        <a:pt x="16918" y="5770"/>
                        <a:pt x="16852" y="5857"/>
                      </a:cubicBezTo>
                      <a:cubicBezTo>
                        <a:pt x="16789" y="5943"/>
                        <a:pt x="16723" y="6031"/>
                        <a:pt x="16657" y="6117"/>
                      </a:cubicBezTo>
                      <a:cubicBezTo>
                        <a:pt x="16525" y="6291"/>
                        <a:pt x="16393" y="6469"/>
                        <a:pt x="16261" y="6648"/>
                      </a:cubicBezTo>
                      <a:cubicBezTo>
                        <a:pt x="15994" y="7004"/>
                        <a:pt x="15726" y="7366"/>
                        <a:pt x="15455" y="7728"/>
                      </a:cubicBezTo>
                      <a:lnTo>
                        <a:pt x="15353" y="7862"/>
                      </a:lnTo>
                      <a:lnTo>
                        <a:pt x="15254" y="8007"/>
                      </a:lnTo>
                      <a:cubicBezTo>
                        <a:pt x="15188" y="8103"/>
                        <a:pt x="15122" y="8200"/>
                        <a:pt x="15056" y="8297"/>
                      </a:cubicBezTo>
                      <a:cubicBezTo>
                        <a:pt x="14927" y="8489"/>
                        <a:pt x="14798" y="8682"/>
                        <a:pt x="14669" y="8875"/>
                      </a:cubicBezTo>
                      <a:cubicBezTo>
                        <a:pt x="14158" y="9656"/>
                        <a:pt x="13659" y="10447"/>
                        <a:pt x="13177" y="11213"/>
                      </a:cubicBezTo>
                      <a:cubicBezTo>
                        <a:pt x="12692" y="11975"/>
                        <a:pt x="12223" y="12703"/>
                        <a:pt x="11771" y="13373"/>
                      </a:cubicBezTo>
                      <a:cubicBezTo>
                        <a:pt x="11322" y="14039"/>
                        <a:pt x="10830" y="14743"/>
                        <a:pt x="10298" y="15422"/>
                      </a:cubicBezTo>
                      <a:cubicBezTo>
                        <a:pt x="10031" y="15760"/>
                        <a:pt x="9757" y="16098"/>
                        <a:pt x="9470" y="16416"/>
                      </a:cubicBezTo>
                      <a:cubicBezTo>
                        <a:pt x="9182" y="16739"/>
                        <a:pt x="8885" y="17052"/>
                        <a:pt x="8582" y="17342"/>
                      </a:cubicBezTo>
                      <a:cubicBezTo>
                        <a:pt x="8275" y="17636"/>
                        <a:pt x="7961" y="17901"/>
                        <a:pt x="7637" y="18147"/>
                      </a:cubicBezTo>
                      <a:cubicBezTo>
                        <a:pt x="7558" y="18209"/>
                        <a:pt x="7479" y="18272"/>
                        <a:pt x="7396" y="18325"/>
                      </a:cubicBezTo>
                      <a:cubicBezTo>
                        <a:pt x="7314" y="18383"/>
                        <a:pt x="7234" y="18441"/>
                        <a:pt x="7152" y="18494"/>
                      </a:cubicBezTo>
                      <a:cubicBezTo>
                        <a:pt x="6987" y="18595"/>
                        <a:pt x="6819" y="18687"/>
                        <a:pt x="6650" y="18783"/>
                      </a:cubicBezTo>
                      <a:cubicBezTo>
                        <a:pt x="6568" y="18831"/>
                        <a:pt x="6485" y="18880"/>
                        <a:pt x="6403" y="18928"/>
                      </a:cubicBezTo>
                      <a:cubicBezTo>
                        <a:pt x="6360" y="18952"/>
                        <a:pt x="6320" y="18976"/>
                        <a:pt x="6281" y="19000"/>
                      </a:cubicBezTo>
                      <a:cubicBezTo>
                        <a:pt x="6238" y="19019"/>
                        <a:pt x="6195" y="19044"/>
                        <a:pt x="6155" y="19063"/>
                      </a:cubicBezTo>
                      <a:cubicBezTo>
                        <a:pt x="5987" y="19150"/>
                        <a:pt x="5822" y="19231"/>
                        <a:pt x="5656" y="19313"/>
                      </a:cubicBezTo>
                      <a:cubicBezTo>
                        <a:pt x="5577" y="19357"/>
                        <a:pt x="5495" y="19400"/>
                        <a:pt x="5412" y="19439"/>
                      </a:cubicBezTo>
                      <a:cubicBezTo>
                        <a:pt x="5333" y="19477"/>
                        <a:pt x="5250" y="19511"/>
                        <a:pt x="5171" y="19550"/>
                      </a:cubicBezTo>
                      <a:cubicBezTo>
                        <a:pt x="5006" y="19622"/>
                        <a:pt x="4848" y="19694"/>
                        <a:pt x="4689" y="19767"/>
                      </a:cubicBezTo>
                      <a:cubicBezTo>
                        <a:pt x="3428" y="20316"/>
                        <a:pt x="2292" y="20688"/>
                        <a:pt x="1484" y="20957"/>
                      </a:cubicBezTo>
                      <a:cubicBezTo>
                        <a:pt x="1081" y="21088"/>
                        <a:pt x="754" y="21194"/>
                        <a:pt x="529" y="21261"/>
                      </a:cubicBezTo>
                      <a:cubicBezTo>
                        <a:pt x="308" y="21334"/>
                        <a:pt x="186" y="21372"/>
                        <a:pt x="186" y="21372"/>
                      </a:cubicBezTo>
                      <a:cubicBezTo>
                        <a:pt x="-43" y="21452"/>
                        <a:pt x="-56" y="21600"/>
                        <a:pt x="121" y="21600"/>
                      </a:cubicBezTo>
                      <a:cubicBezTo>
                        <a:pt x="149" y="21600"/>
                        <a:pt x="180" y="21597"/>
                        <a:pt x="216" y="21589"/>
                      </a:cubicBezTo>
                      <a:cubicBezTo>
                        <a:pt x="216" y="21589"/>
                        <a:pt x="338" y="21551"/>
                        <a:pt x="562" y="21488"/>
                      </a:cubicBezTo>
                      <a:cubicBezTo>
                        <a:pt x="787" y="21420"/>
                        <a:pt x="1114" y="21324"/>
                        <a:pt x="1520" y="21204"/>
                      </a:cubicBezTo>
                      <a:cubicBezTo>
                        <a:pt x="2335" y="20952"/>
                        <a:pt x="3474" y="20605"/>
                        <a:pt x="4752" y="20075"/>
                      </a:cubicBezTo>
                      <a:cubicBezTo>
                        <a:pt x="4910" y="20008"/>
                        <a:pt x="5072" y="19940"/>
                        <a:pt x="5237" y="19868"/>
                      </a:cubicBezTo>
                      <a:cubicBezTo>
                        <a:pt x="5320" y="19834"/>
                        <a:pt x="5402" y="19796"/>
                        <a:pt x="5485" y="19762"/>
                      </a:cubicBezTo>
                      <a:cubicBezTo>
                        <a:pt x="5567" y="19723"/>
                        <a:pt x="5650" y="19680"/>
                        <a:pt x="5732" y="19641"/>
                      </a:cubicBezTo>
                      <a:cubicBezTo>
                        <a:pt x="5897" y="19559"/>
                        <a:pt x="6066" y="19477"/>
                        <a:pt x="6234" y="19395"/>
                      </a:cubicBezTo>
                      <a:cubicBezTo>
                        <a:pt x="6277" y="19376"/>
                        <a:pt x="6320" y="19352"/>
                        <a:pt x="6363" y="19333"/>
                      </a:cubicBezTo>
                      <a:cubicBezTo>
                        <a:pt x="6403" y="19308"/>
                        <a:pt x="6446" y="19285"/>
                        <a:pt x="6489" y="19260"/>
                      </a:cubicBezTo>
                      <a:cubicBezTo>
                        <a:pt x="6571" y="19217"/>
                        <a:pt x="6657" y="19169"/>
                        <a:pt x="6743" y="19120"/>
                      </a:cubicBezTo>
                      <a:cubicBezTo>
                        <a:pt x="6911" y="19024"/>
                        <a:pt x="7083" y="18933"/>
                        <a:pt x="7254" y="18836"/>
                      </a:cubicBezTo>
                      <a:cubicBezTo>
                        <a:pt x="7337" y="18778"/>
                        <a:pt x="7423" y="18720"/>
                        <a:pt x="7505" y="18662"/>
                      </a:cubicBezTo>
                      <a:cubicBezTo>
                        <a:pt x="7591" y="18609"/>
                        <a:pt x="7674" y="18547"/>
                        <a:pt x="7756" y="18484"/>
                      </a:cubicBezTo>
                      <a:cubicBezTo>
                        <a:pt x="8086" y="18238"/>
                        <a:pt x="8413" y="17968"/>
                        <a:pt x="8727" y="17674"/>
                      </a:cubicBezTo>
                      <a:cubicBezTo>
                        <a:pt x="9040" y="17380"/>
                        <a:pt x="9344" y="17067"/>
                        <a:pt x="9638" y="16743"/>
                      </a:cubicBezTo>
                      <a:cubicBezTo>
                        <a:pt x="9932" y="16416"/>
                        <a:pt x="10213" y="16078"/>
                        <a:pt x="10487" y="15736"/>
                      </a:cubicBezTo>
                      <a:cubicBezTo>
                        <a:pt x="11028" y="15051"/>
                        <a:pt x="11527" y="14347"/>
                        <a:pt x="11982" y="13672"/>
                      </a:cubicBezTo>
                      <a:cubicBezTo>
                        <a:pt x="12434" y="13002"/>
                        <a:pt x="12906" y="12264"/>
                        <a:pt x="13385" y="11493"/>
                      </a:cubicBezTo>
                      <a:cubicBezTo>
                        <a:pt x="13867" y="10726"/>
                        <a:pt x="14362" y="9931"/>
                        <a:pt x="14864" y="9150"/>
                      </a:cubicBezTo>
                      <a:cubicBezTo>
                        <a:pt x="14993" y="8952"/>
                        <a:pt x="15119" y="8759"/>
                        <a:pt x="15247" y="8566"/>
                      </a:cubicBezTo>
                      <a:cubicBezTo>
                        <a:pt x="15310" y="8470"/>
                        <a:pt x="15373" y="8374"/>
                        <a:pt x="15439" y="8282"/>
                      </a:cubicBezTo>
                      <a:lnTo>
                        <a:pt x="15535" y="8137"/>
                      </a:lnTo>
                      <a:lnTo>
                        <a:pt x="15634" y="8002"/>
                      </a:lnTo>
                      <a:cubicBezTo>
                        <a:pt x="15901" y="7636"/>
                        <a:pt x="16168" y="7270"/>
                        <a:pt x="16429" y="6913"/>
                      </a:cubicBezTo>
                      <a:cubicBezTo>
                        <a:pt x="16561" y="6729"/>
                        <a:pt x="16690" y="6551"/>
                        <a:pt x="16822" y="6378"/>
                      </a:cubicBezTo>
                      <a:cubicBezTo>
                        <a:pt x="16885" y="6286"/>
                        <a:pt x="16951" y="6199"/>
                        <a:pt x="17014" y="6112"/>
                      </a:cubicBezTo>
                      <a:cubicBezTo>
                        <a:pt x="17080" y="6026"/>
                        <a:pt x="17142" y="5939"/>
                        <a:pt x="17208" y="5852"/>
                      </a:cubicBezTo>
                      <a:cubicBezTo>
                        <a:pt x="17466" y="5510"/>
                        <a:pt x="17717" y="5177"/>
                        <a:pt x="17961" y="4854"/>
                      </a:cubicBezTo>
                      <a:cubicBezTo>
                        <a:pt x="19922" y="2260"/>
                        <a:pt x="21408" y="298"/>
                        <a:pt x="21408" y="298"/>
                      </a:cubicBezTo>
                      <a:cubicBezTo>
                        <a:pt x="21536" y="130"/>
                        <a:pt x="21544" y="0"/>
                        <a:pt x="2147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8" name="Google Shape;29;p6"/>
                <p:cNvSpPr/>
                <p:nvPr/>
              </p:nvSpPr>
              <p:spPr>
                <a:xfrm rot="8269867">
                  <a:off x="669829" y="1337338"/>
                  <a:ext cx="560118" cy="769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6" h="21600" fill="norm" stroke="1" extrusionOk="0">
                      <a:moveTo>
                        <a:pt x="15219" y="0"/>
                      </a:moveTo>
                      <a:cubicBezTo>
                        <a:pt x="14708" y="0"/>
                        <a:pt x="14182" y="97"/>
                        <a:pt x="13644" y="194"/>
                      </a:cubicBezTo>
                      <a:cubicBezTo>
                        <a:pt x="13382" y="194"/>
                        <a:pt x="13120" y="291"/>
                        <a:pt x="12858" y="291"/>
                      </a:cubicBezTo>
                      <a:cubicBezTo>
                        <a:pt x="12727" y="388"/>
                        <a:pt x="12595" y="388"/>
                        <a:pt x="12464" y="388"/>
                      </a:cubicBezTo>
                      <a:cubicBezTo>
                        <a:pt x="12333" y="486"/>
                        <a:pt x="12202" y="583"/>
                        <a:pt x="12071" y="583"/>
                      </a:cubicBezTo>
                      <a:cubicBezTo>
                        <a:pt x="11559" y="866"/>
                        <a:pt x="11061" y="1157"/>
                        <a:pt x="10601" y="1449"/>
                      </a:cubicBezTo>
                      <a:cubicBezTo>
                        <a:pt x="10339" y="1643"/>
                        <a:pt x="10063" y="1829"/>
                        <a:pt x="9788" y="2023"/>
                      </a:cubicBezTo>
                      <a:cubicBezTo>
                        <a:pt x="9512" y="2315"/>
                        <a:pt x="9224" y="2606"/>
                        <a:pt x="8935" y="2889"/>
                      </a:cubicBezTo>
                      <a:cubicBezTo>
                        <a:pt x="8358" y="3472"/>
                        <a:pt x="7767" y="4046"/>
                        <a:pt x="7176" y="4726"/>
                      </a:cubicBezTo>
                      <a:cubicBezTo>
                        <a:pt x="6587" y="5495"/>
                        <a:pt x="5983" y="6361"/>
                        <a:pt x="5406" y="7130"/>
                      </a:cubicBezTo>
                      <a:cubicBezTo>
                        <a:pt x="5117" y="7615"/>
                        <a:pt x="4828" y="7996"/>
                        <a:pt x="4553" y="8384"/>
                      </a:cubicBezTo>
                      <a:cubicBezTo>
                        <a:pt x="4277" y="8870"/>
                        <a:pt x="4015" y="9347"/>
                        <a:pt x="3753" y="9833"/>
                      </a:cubicBezTo>
                      <a:cubicBezTo>
                        <a:pt x="3228" y="10796"/>
                        <a:pt x="2729" y="11662"/>
                        <a:pt x="2283" y="12431"/>
                      </a:cubicBezTo>
                      <a:cubicBezTo>
                        <a:pt x="1851" y="13394"/>
                        <a:pt x="1457" y="14260"/>
                        <a:pt x="1129" y="14940"/>
                      </a:cubicBezTo>
                      <a:cubicBezTo>
                        <a:pt x="486" y="16380"/>
                        <a:pt x="93" y="17246"/>
                        <a:pt x="93" y="17246"/>
                      </a:cubicBezTo>
                      <a:cubicBezTo>
                        <a:pt x="-97" y="17804"/>
                        <a:pt x="31" y="21600"/>
                        <a:pt x="240" y="21600"/>
                      </a:cubicBezTo>
                      <a:cubicBezTo>
                        <a:pt x="248" y="21600"/>
                        <a:pt x="256" y="21592"/>
                        <a:pt x="263" y="21584"/>
                      </a:cubicBezTo>
                      <a:cubicBezTo>
                        <a:pt x="263" y="21584"/>
                        <a:pt x="657" y="20912"/>
                        <a:pt x="1312" y="19852"/>
                      </a:cubicBezTo>
                      <a:cubicBezTo>
                        <a:pt x="1641" y="19366"/>
                        <a:pt x="2021" y="18695"/>
                        <a:pt x="2467" y="18023"/>
                      </a:cubicBezTo>
                      <a:cubicBezTo>
                        <a:pt x="2913" y="17440"/>
                        <a:pt x="3398" y="16866"/>
                        <a:pt x="3924" y="16186"/>
                      </a:cubicBezTo>
                      <a:cubicBezTo>
                        <a:pt x="4186" y="15805"/>
                        <a:pt x="4448" y="15514"/>
                        <a:pt x="4724" y="15134"/>
                      </a:cubicBezTo>
                      <a:cubicBezTo>
                        <a:pt x="4999" y="14842"/>
                        <a:pt x="5288" y="14551"/>
                        <a:pt x="5577" y="14260"/>
                      </a:cubicBezTo>
                      <a:cubicBezTo>
                        <a:pt x="6154" y="13685"/>
                        <a:pt x="6745" y="13102"/>
                        <a:pt x="7321" y="12528"/>
                      </a:cubicBezTo>
                      <a:cubicBezTo>
                        <a:pt x="7911" y="12050"/>
                        <a:pt x="8502" y="11565"/>
                        <a:pt x="9066" y="11176"/>
                      </a:cubicBezTo>
                      <a:cubicBezTo>
                        <a:pt x="9355" y="10893"/>
                        <a:pt x="9630" y="10699"/>
                        <a:pt x="9906" y="10505"/>
                      </a:cubicBezTo>
                      <a:cubicBezTo>
                        <a:pt x="10181" y="10310"/>
                        <a:pt x="10444" y="10116"/>
                        <a:pt x="10706" y="10027"/>
                      </a:cubicBezTo>
                      <a:cubicBezTo>
                        <a:pt x="11165" y="9639"/>
                        <a:pt x="11651" y="9347"/>
                        <a:pt x="12162" y="8967"/>
                      </a:cubicBezTo>
                      <a:cubicBezTo>
                        <a:pt x="12280" y="8870"/>
                        <a:pt x="12411" y="8773"/>
                        <a:pt x="12529" y="8676"/>
                      </a:cubicBezTo>
                      <a:cubicBezTo>
                        <a:pt x="12660" y="8676"/>
                        <a:pt x="12792" y="8578"/>
                        <a:pt x="12923" y="8578"/>
                      </a:cubicBezTo>
                      <a:cubicBezTo>
                        <a:pt x="13186" y="8384"/>
                        <a:pt x="13435" y="8287"/>
                        <a:pt x="13697" y="8190"/>
                      </a:cubicBezTo>
                      <a:cubicBezTo>
                        <a:pt x="14222" y="7907"/>
                        <a:pt x="14733" y="7615"/>
                        <a:pt x="15245" y="7421"/>
                      </a:cubicBezTo>
                      <a:cubicBezTo>
                        <a:pt x="15757" y="7227"/>
                        <a:pt x="16256" y="7130"/>
                        <a:pt x="16714" y="7033"/>
                      </a:cubicBezTo>
                      <a:cubicBezTo>
                        <a:pt x="17345" y="6782"/>
                        <a:pt x="17922" y="6782"/>
                        <a:pt x="18416" y="6782"/>
                      </a:cubicBezTo>
                      <a:cubicBezTo>
                        <a:pt x="18662" y="6782"/>
                        <a:pt x="18888" y="6782"/>
                        <a:pt x="19089" y="6749"/>
                      </a:cubicBezTo>
                      <a:cubicBezTo>
                        <a:pt x="19588" y="6749"/>
                        <a:pt x="19944" y="6749"/>
                        <a:pt x="20082" y="6693"/>
                      </a:cubicBezTo>
                      <a:cubicBezTo>
                        <a:pt x="20092" y="6741"/>
                        <a:pt x="20103" y="6790"/>
                        <a:pt x="20112" y="6847"/>
                      </a:cubicBezTo>
                      <a:cubicBezTo>
                        <a:pt x="20152" y="6944"/>
                        <a:pt x="20191" y="7033"/>
                        <a:pt x="20230" y="7130"/>
                      </a:cubicBezTo>
                      <a:cubicBezTo>
                        <a:pt x="20296" y="7324"/>
                        <a:pt x="20348" y="7421"/>
                        <a:pt x="20414" y="7518"/>
                      </a:cubicBezTo>
                      <a:cubicBezTo>
                        <a:pt x="20519" y="7713"/>
                        <a:pt x="20610" y="7907"/>
                        <a:pt x="20690" y="7996"/>
                      </a:cubicBezTo>
                      <a:cubicBezTo>
                        <a:pt x="20847" y="8190"/>
                        <a:pt x="20952" y="8287"/>
                        <a:pt x="21030" y="8384"/>
                      </a:cubicBezTo>
                      <a:cubicBezTo>
                        <a:pt x="21188" y="8578"/>
                        <a:pt x="21201" y="8578"/>
                        <a:pt x="21201" y="8578"/>
                      </a:cubicBezTo>
                      <a:cubicBezTo>
                        <a:pt x="21425" y="8578"/>
                        <a:pt x="21503" y="4912"/>
                        <a:pt x="21294" y="4241"/>
                      </a:cubicBezTo>
                      <a:cubicBezTo>
                        <a:pt x="21294" y="4241"/>
                        <a:pt x="21280" y="4241"/>
                        <a:pt x="21136" y="4046"/>
                      </a:cubicBezTo>
                      <a:cubicBezTo>
                        <a:pt x="21057" y="3949"/>
                        <a:pt x="20952" y="3763"/>
                        <a:pt x="20808" y="3569"/>
                      </a:cubicBezTo>
                      <a:cubicBezTo>
                        <a:pt x="20743" y="3472"/>
                        <a:pt x="20650" y="3375"/>
                        <a:pt x="20572" y="3181"/>
                      </a:cubicBezTo>
                      <a:cubicBezTo>
                        <a:pt x="20532" y="3083"/>
                        <a:pt x="20479" y="2986"/>
                        <a:pt x="20441" y="2889"/>
                      </a:cubicBezTo>
                      <a:cubicBezTo>
                        <a:pt x="20414" y="2800"/>
                        <a:pt x="20401" y="2703"/>
                        <a:pt x="20375" y="2703"/>
                      </a:cubicBezTo>
                      <a:cubicBezTo>
                        <a:pt x="20361" y="2606"/>
                        <a:pt x="20348" y="2606"/>
                        <a:pt x="20335" y="2509"/>
                      </a:cubicBezTo>
                      <a:lnTo>
                        <a:pt x="20230" y="2217"/>
                      </a:lnTo>
                      <a:lnTo>
                        <a:pt x="20179" y="2120"/>
                      </a:lnTo>
                      <a:cubicBezTo>
                        <a:pt x="20126" y="2023"/>
                        <a:pt x="19746" y="1740"/>
                        <a:pt x="19128" y="1352"/>
                      </a:cubicBezTo>
                      <a:cubicBezTo>
                        <a:pt x="18511" y="963"/>
                        <a:pt x="17672" y="291"/>
                        <a:pt x="16714" y="291"/>
                      </a:cubicBezTo>
                      <a:cubicBezTo>
                        <a:pt x="16243" y="194"/>
                        <a:pt x="15744" y="97"/>
                        <a:pt x="1521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9" name="Google Shape;30;p6"/>
                <p:cNvSpPr/>
                <p:nvPr/>
              </p:nvSpPr>
              <p:spPr>
                <a:xfrm rot="8269867">
                  <a:off x="1102963" y="1829675"/>
                  <a:ext cx="212076" cy="470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8" h="21600" fill="norm" stroke="1" extrusionOk="0">
                      <a:moveTo>
                        <a:pt x="20348" y="0"/>
                      </a:moveTo>
                      <a:cubicBezTo>
                        <a:pt x="20148" y="0"/>
                        <a:pt x="19968" y="24"/>
                        <a:pt x="19875" y="81"/>
                      </a:cubicBezTo>
                      <a:cubicBezTo>
                        <a:pt x="19875" y="81"/>
                        <a:pt x="19494" y="489"/>
                        <a:pt x="18908" y="1150"/>
                      </a:cubicBezTo>
                      <a:cubicBezTo>
                        <a:pt x="18321" y="1859"/>
                        <a:pt x="17491" y="2772"/>
                        <a:pt x="16556" y="3873"/>
                      </a:cubicBezTo>
                      <a:cubicBezTo>
                        <a:pt x="14759" y="6045"/>
                        <a:pt x="12546" y="8737"/>
                        <a:pt x="10784" y="10847"/>
                      </a:cubicBezTo>
                      <a:cubicBezTo>
                        <a:pt x="9918" y="11901"/>
                        <a:pt x="8917" y="13081"/>
                        <a:pt x="7845" y="14262"/>
                      </a:cubicBezTo>
                      <a:cubicBezTo>
                        <a:pt x="6739" y="15442"/>
                        <a:pt x="5563" y="16607"/>
                        <a:pt x="4422" y="17630"/>
                      </a:cubicBezTo>
                      <a:cubicBezTo>
                        <a:pt x="3835" y="18134"/>
                        <a:pt x="3281" y="18622"/>
                        <a:pt x="2764" y="19047"/>
                      </a:cubicBezTo>
                      <a:cubicBezTo>
                        <a:pt x="2244" y="19456"/>
                        <a:pt x="1759" y="19834"/>
                        <a:pt x="1382" y="20148"/>
                      </a:cubicBezTo>
                      <a:cubicBezTo>
                        <a:pt x="551" y="20763"/>
                        <a:pt x="31" y="21140"/>
                        <a:pt x="31" y="21140"/>
                      </a:cubicBezTo>
                      <a:cubicBezTo>
                        <a:pt x="-166" y="21307"/>
                        <a:pt x="603" y="21600"/>
                        <a:pt x="1080" y="21600"/>
                      </a:cubicBezTo>
                      <a:cubicBezTo>
                        <a:pt x="1187" y="21600"/>
                        <a:pt x="1283" y="21584"/>
                        <a:pt x="1347" y="21550"/>
                      </a:cubicBezTo>
                      <a:cubicBezTo>
                        <a:pt x="1347" y="21550"/>
                        <a:pt x="1933" y="21188"/>
                        <a:pt x="2900" y="20606"/>
                      </a:cubicBezTo>
                      <a:cubicBezTo>
                        <a:pt x="3350" y="20306"/>
                        <a:pt x="3905" y="19944"/>
                        <a:pt x="4526" y="19519"/>
                      </a:cubicBezTo>
                      <a:cubicBezTo>
                        <a:pt x="5113" y="19109"/>
                        <a:pt x="5772" y="18637"/>
                        <a:pt x="6463" y="18150"/>
                      </a:cubicBezTo>
                      <a:cubicBezTo>
                        <a:pt x="7775" y="17126"/>
                        <a:pt x="9158" y="15978"/>
                        <a:pt x="10403" y="14797"/>
                      </a:cubicBezTo>
                      <a:cubicBezTo>
                        <a:pt x="11649" y="13601"/>
                        <a:pt x="12790" y="12404"/>
                        <a:pt x="13652" y="11335"/>
                      </a:cubicBezTo>
                      <a:cubicBezTo>
                        <a:pt x="15450" y="9209"/>
                        <a:pt x="17282" y="6439"/>
                        <a:pt x="18768" y="4220"/>
                      </a:cubicBezTo>
                      <a:cubicBezTo>
                        <a:pt x="20255" y="1984"/>
                        <a:pt x="21361" y="300"/>
                        <a:pt x="21361" y="300"/>
                      </a:cubicBezTo>
                      <a:cubicBezTo>
                        <a:pt x="21434" y="135"/>
                        <a:pt x="20824" y="0"/>
                        <a:pt x="20348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</p:grpSp>
        <p:grpSp>
          <p:nvGrpSpPr>
            <p:cNvPr id="258" name="Google Shape;31;p6"/>
            <p:cNvGrpSpPr/>
            <p:nvPr/>
          </p:nvGrpSpPr>
          <p:grpSpPr>
            <a:xfrm>
              <a:off x="1424918" y="-1"/>
              <a:ext cx="3175038" cy="3597231"/>
              <a:chOff x="0" y="0"/>
              <a:chExt cx="3175036" cy="3597230"/>
            </a:xfrm>
          </p:grpSpPr>
          <p:sp>
            <p:nvSpPr>
              <p:cNvPr id="252" name="Google Shape;32;p6"/>
              <p:cNvSpPr/>
              <p:nvPr/>
            </p:nvSpPr>
            <p:spPr>
              <a:xfrm rot="9401449">
                <a:off x="742139" y="696563"/>
                <a:ext cx="1997637" cy="2612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3" h="21600" fill="norm" stroke="1" extrusionOk="0">
                    <a:moveTo>
                      <a:pt x="5574" y="0"/>
                    </a:moveTo>
                    <a:cubicBezTo>
                      <a:pt x="4946" y="0"/>
                      <a:pt x="4323" y="51"/>
                      <a:pt x="3718" y="162"/>
                    </a:cubicBezTo>
                    <a:cubicBezTo>
                      <a:pt x="2331" y="418"/>
                      <a:pt x="853" y="1013"/>
                      <a:pt x="264" y="2026"/>
                    </a:cubicBezTo>
                    <a:cubicBezTo>
                      <a:pt x="246" y="2040"/>
                      <a:pt x="231" y="2052"/>
                      <a:pt x="212" y="2066"/>
                    </a:cubicBezTo>
                    <a:cubicBezTo>
                      <a:pt x="87" y="2143"/>
                      <a:pt x="73" y="2253"/>
                      <a:pt x="117" y="2344"/>
                    </a:cubicBezTo>
                    <a:cubicBezTo>
                      <a:pt x="69" y="2475"/>
                      <a:pt x="36" y="2608"/>
                      <a:pt x="18" y="2753"/>
                    </a:cubicBezTo>
                    <a:cubicBezTo>
                      <a:pt x="-148" y="4044"/>
                      <a:pt x="860" y="5315"/>
                      <a:pt x="1801" y="6316"/>
                    </a:cubicBezTo>
                    <a:cubicBezTo>
                      <a:pt x="4019" y="8674"/>
                      <a:pt x="7112" y="10391"/>
                      <a:pt x="10003" y="12215"/>
                    </a:cubicBezTo>
                    <a:cubicBezTo>
                      <a:pt x="13019" y="14125"/>
                      <a:pt x="15273" y="16131"/>
                      <a:pt x="17211" y="18735"/>
                    </a:cubicBezTo>
                    <a:cubicBezTo>
                      <a:pt x="17558" y="19202"/>
                      <a:pt x="19069" y="21600"/>
                      <a:pt x="20201" y="21600"/>
                    </a:cubicBezTo>
                    <a:cubicBezTo>
                      <a:pt x="20294" y="21600"/>
                      <a:pt x="20384" y="21584"/>
                      <a:pt x="20470" y="21550"/>
                    </a:cubicBezTo>
                    <a:cubicBezTo>
                      <a:pt x="21452" y="21164"/>
                      <a:pt x="21400" y="18625"/>
                      <a:pt x="21412" y="17861"/>
                    </a:cubicBezTo>
                    <a:cubicBezTo>
                      <a:pt x="21426" y="16681"/>
                      <a:pt x="21242" y="15489"/>
                      <a:pt x="20963" y="14323"/>
                    </a:cubicBezTo>
                    <a:cubicBezTo>
                      <a:pt x="20882" y="13983"/>
                      <a:pt x="20793" y="13648"/>
                      <a:pt x="20702" y="13313"/>
                    </a:cubicBezTo>
                    <a:cubicBezTo>
                      <a:pt x="19988" y="10796"/>
                      <a:pt x="18822" y="8203"/>
                      <a:pt x="17152" y="5965"/>
                    </a:cubicBezTo>
                    <a:cubicBezTo>
                      <a:pt x="15608" y="3896"/>
                      <a:pt x="13438" y="1916"/>
                      <a:pt x="10566" y="911"/>
                    </a:cubicBezTo>
                    <a:cubicBezTo>
                      <a:pt x="9041" y="377"/>
                      <a:pt x="7290" y="0"/>
                      <a:pt x="5574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grpSp>
            <p:nvGrpSpPr>
              <p:cNvPr id="257" name="Google Shape;33;p6"/>
              <p:cNvGrpSpPr/>
              <p:nvPr/>
            </p:nvGrpSpPr>
            <p:grpSpPr>
              <a:xfrm>
                <a:off x="-1" y="-1"/>
                <a:ext cx="2401591" cy="3235721"/>
                <a:chOff x="0" y="0"/>
                <a:chExt cx="2401590" cy="3235719"/>
              </a:xfrm>
            </p:grpSpPr>
            <p:sp>
              <p:nvSpPr>
                <p:cNvPr id="253" name="Google Shape;34;p6"/>
                <p:cNvSpPr/>
                <p:nvPr/>
              </p:nvSpPr>
              <p:spPr>
                <a:xfrm rot="9401449">
                  <a:off x="527269" y="146413"/>
                  <a:ext cx="1347052" cy="29428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9" h="21600" fill="norm" stroke="1" extrusionOk="0">
                      <a:moveTo>
                        <a:pt x="63" y="0"/>
                      </a:moveTo>
                      <a:cubicBezTo>
                        <a:pt x="-52" y="0"/>
                        <a:pt x="-20" y="70"/>
                        <a:pt x="245" y="173"/>
                      </a:cubicBezTo>
                      <a:cubicBezTo>
                        <a:pt x="245" y="173"/>
                        <a:pt x="431" y="246"/>
                        <a:pt x="777" y="382"/>
                      </a:cubicBezTo>
                      <a:cubicBezTo>
                        <a:pt x="953" y="447"/>
                        <a:pt x="1161" y="533"/>
                        <a:pt x="1403" y="631"/>
                      </a:cubicBezTo>
                      <a:cubicBezTo>
                        <a:pt x="1523" y="681"/>
                        <a:pt x="1655" y="734"/>
                        <a:pt x="1792" y="792"/>
                      </a:cubicBezTo>
                      <a:cubicBezTo>
                        <a:pt x="1929" y="848"/>
                        <a:pt x="2072" y="911"/>
                        <a:pt x="2226" y="974"/>
                      </a:cubicBezTo>
                      <a:cubicBezTo>
                        <a:pt x="2834" y="1228"/>
                        <a:pt x="3537" y="1548"/>
                        <a:pt x="4310" y="1910"/>
                      </a:cubicBezTo>
                      <a:cubicBezTo>
                        <a:pt x="5078" y="2278"/>
                        <a:pt x="5907" y="2696"/>
                        <a:pt x="6751" y="3157"/>
                      </a:cubicBezTo>
                      <a:cubicBezTo>
                        <a:pt x="8431" y="4081"/>
                        <a:pt x="10131" y="5187"/>
                        <a:pt x="11574" y="6353"/>
                      </a:cubicBezTo>
                      <a:cubicBezTo>
                        <a:pt x="12293" y="6934"/>
                        <a:pt x="12951" y="7534"/>
                        <a:pt x="13554" y="8118"/>
                      </a:cubicBezTo>
                      <a:cubicBezTo>
                        <a:pt x="13631" y="8191"/>
                        <a:pt x="13708" y="8264"/>
                        <a:pt x="13785" y="8335"/>
                      </a:cubicBezTo>
                      <a:cubicBezTo>
                        <a:pt x="13856" y="8408"/>
                        <a:pt x="13928" y="8481"/>
                        <a:pt x="14004" y="8554"/>
                      </a:cubicBezTo>
                      <a:cubicBezTo>
                        <a:pt x="14147" y="8700"/>
                        <a:pt x="14289" y="8841"/>
                        <a:pt x="14427" y="8984"/>
                      </a:cubicBezTo>
                      <a:cubicBezTo>
                        <a:pt x="14564" y="9125"/>
                        <a:pt x="14696" y="9266"/>
                        <a:pt x="14827" y="9405"/>
                      </a:cubicBezTo>
                      <a:cubicBezTo>
                        <a:pt x="14860" y="9440"/>
                        <a:pt x="14893" y="9475"/>
                        <a:pt x="14926" y="9508"/>
                      </a:cubicBezTo>
                      <a:cubicBezTo>
                        <a:pt x="14959" y="9544"/>
                        <a:pt x="14986" y="9579"/>
                        <a:pt x="15019" y="9614"/>
                      </a:cubicBezTo>
                      <a:cubicBezTo>
                        <a:pt x="15080" y="9682"/>
                        <a:pt x="15140" y="9750"/>
                        <a:pt x="15206" y="9818"/>
                      </a:cubicBezTo>
                      <a:cubicBezTo>
                        <a:pt x="15453" y="10087"/>
                        <a:pt x="15689" y="10369"/>
                        <a:pt x="15941" y="10659"/>
                      </a:cubicBezTo>
                      <a:cubicBezTo>
                        <a:pt x="16061" y="10805"/>
                        <a:pt x="16182" y="10954"/>
                        <a:pt x="16303" y="11102"/>
                      </a:cubicBezTo>
                      <a:cubicBezTo>
                        <a:pt x="16363" y="11175"/>
                        <a:pt x="16429" y="11251"/>
                        <a:pt x="16490" y="11326"/>
                      </a:cubicBezTo>
                      <a:cubicBezTo>
                        <a:pt x="16544" y="11402"/>
                        <a:pt x="16605" y="11478"/>
                        <a:pt x="16665" y="11553"/>
                      </a:cubicBezTo>
                      <a:cubicBezTo>
                        <a:pt x="16725" y="11631"/>
                        <a:pt x="16786" y="11707"/>
                        <a:pt x="16841" y="11785"/>
                      </a:cubicBezTo>
                      <a:cubicBezTo>
                        <a:pt x="16873" y="11823"/>
                        <a:pt x="16901" y="11860"/>
                        <a:pt x="16934" y="11898"/>
                      </a:cubicBezTo>
                      <a:cubicBezTo>
                        <a:pt x="16961" y="11938"/>
                        <a:pt x="16989" y="11976"/>
                        <a:pt x="17022" y="12017"/>
                      </a:cubicBezTo>
                      <a:cubicBezTo>
                        <a:pt x="17137" y="12173"/>
                        <a:pt x="17252" y="12329"/>
                        <a:pt x="17367" y="12485"/>
                      </a:cubicBezTo>
                      <a:cubicBezTo>
                        <a:pt x="17587" y="12802"/>
                        <a:pt x="17817" y="13120"/>
                        <a:pt x="18026" y="13442"/>
                      </a:cubicBezTo>
                      <a:cubicBezTo>
                        <a:pt x="18240" y="13764"/>
                        <a:pt x="18437" y="14087"/>
                        <a:pt x="18634" y="14409"/>
                      </a:cubicBezTo>
                      <a:cubicBezTo>
                        <a:pt x="18734" y="14570"/>
                        <a:pt x="18827" y="14731"/>
                        <a:pt x="18920" y="14892"/>
                      </a:cubicBezTo>
                      <a:cubicBezTo>
                        <a:pt x="19013" y="15051"/>
                        <a:pt x="19101" y="15212"/>
                        <a:pt x="19189" y="15371"/>
                      </a:cubicBezTo>
                      <a:cubicBezTo>
                        <a:pt x="19233" y="15452"/>
                        <a:pt x="19276" y="15530"/>
                        <a:pt x="19321" y="15610"/>
                      </a:cubicBezTo>
                      <a:cubicBezTo>
                        <a:pt x="19359" y="15688"/>
                        <a:pt x="19403" y="15766"/>
                        <a:pt x="19441" y="15847"/>
                      </a:cubicBezTo>
                      <a:cubicBezTo>
                        <a:pt x="19480" y="15925"/>
                        <a:pt x="19523" y="16003"/>
                        <a:pt x="19562" y="16081"/>
                      </a:cubicBezTo>
                      <a:cubicBezTo>
                        <a:pt x="19600" y="16159"/>
                        <a:pt x="19644" y="16237"/>
                        <a:pt x="19677" y="16313"/>
                      </a:cubicBezTo>
                      <a:cubicBezTo>
                        <a:pt x="19820" y="16622"/>
                        <a:pt x="19962" y="16927"/>
                        <a:pt x="20078" y="17222"/>
                      </a:cubicBezTo>
                      <a:cubicBezTo>
                        <a:pt x="20560" y="18406"/>
                        <a:pt x="20840" y="19458"/>
                        <a:pt x="21016" y="20211"/>
                      </a:cubicBezTo>
                      <a:cubicBezTo>
                        <a:pt x="21060" y="20400"/>
                        <a:pt x="21098" y="20571"/>
                        <a:pt x="21131" y="20720"/>
                      </a:cubicBezTo>
                      <a:cubicBezTo>
                        <a:pt x="21169" y="20866"/>
                        <a:pt x="21196" y="20994"/>
                        <a:pt x="21213" y="21097"/>
                      </a:cubicBezTo>
                      <a:cubicBezTo>
                        <a:pt x="21257" y="21307"/>
                        <a:pt x="21284" y="21420"/>
                        <a:pt x="21284" y="21420"/>
                      </a:cubicBezTo>
                      <a:cubicBezTo>
                        <a:pt x="21314" y="21540"/>
                        <a:pt x="21381" y="21600"/>
                        <a:pt x="21439" y="21600"/>
                      </a:cubicBezTo>
                      <a:cubicBezTo>
                        <a:pt x="21498" y="21600"/>
                        <a:pt x="21548" y="21536"/>
                        <a:pt x="21537" y="21410"/>
                      </a:cubicBezTo>
                      <a:cubicBezTo>
                        <a:pt x="21537" y="21410"/>
                        <a:pt x="21515" y="21296"/>
                        <a:pt x="21482" y="21088"/>
                      </a:cubicBezTo>
                      <a:cubicBezTo>
                        <a:pt x="21460" y="20984"/>
                        <a:pt x="21438" y="20856"/>
                        <a:pt x="21411" y="20707"/>
                      </a:cubicBezTo>
                      <a:cubicBezTo>
                        <a:pt x="21378" y="20559"/>
                        <a:pt x="21345" y="20387"/>
                        <a:pt x="21307" y="20199"/>
                      </a:cubicBezTo>
                      <a:cubicBezTo>
                        <a:pt x="21147" y="19443"/>
                        <a:pt x="20901" y="18385"/>
                        <a:pt x="20445" y="17192"/>
                      </a:cubicBezTo>
                      <a:cubicBezTo>
                        <a:pt x="20335" y="16894"/>
                        <a:pt x="20198" y="16587"/>
                        <a:pt x="20061" y="16275"/>
                      </a:cubicBezTo>
                      <a:cubicBezTo>
                        <a:pt x="20033" y="16197"/>
                        <a:pt x="19990" y="16119"/>
                        <a:pt x="19951" y="16041"/>
                      </a:cubicBezTo>
                      <a:cubicBezTo>
                        <a:pt x="19913" y="15963"/>
                        <a:pt x="19874" y="15882"/>
                        <a:pt x="19836" y="15804"/>
                      </a:cubicBezTo>
                      <a:cubicBezTo>
                        <a:pt x="19797" y="15724"/>
                        <a:pt x="19759" y="15645"/>
                        <a:pt x="19721" y="15565"/>
                      </a:cubicBezTo>
                      <a:cubicBezTo>
                        <a:pt x="19677" y="15487"/>
                        <a:pt x="19633" y="15406"/>
                        <a:pt x="19589" y="15325"/>
                      </a:cubicBezTo>
                      <a:cubicBezTo>
                        <a:pt x="19507" y="15164"/>
                        <a:pt x="19425" y="15003"/>
                        <a:pt x="19331" y="14842"/>
                      </a:cubicBezTo>
                      <a:cubicBezTo>
                        <a:pt x="19244" y="14681"/>
                        <a:pt x="19150" y="14520"/>
                        <a:pt x="19057" y="14356"/>
                      </a:cubicBezTo>
                      <a:cubicBezTo>
                        <a:pt x="18865" y="14031"/>
                        <a:pt x="18673" y="13706"/>
                        <a:pt x="18459" y="13381"/>
                      </a:cubicBezTo>
                      <a:cubicBezTo>
                        <a:pt x="18256" y="13059"/>
                        <a:pt x="18031" y="12737"/>
                        <a:pt x="17812" y="12419"/>
                      </a:cubicBezTo>
                      <a:cubicBezTo>
                        <a:pt x="17696" y="12261"/>
                        <a:pt x="17581" y="12102"/>
                        <a:pt x="17471" y="11946"/>
                      </a:cubicBezTo>
                      <a:cubicBezTo>
                        <a:pt x="17444" y="11906"/>
                        <a:pt x="17411" y="11868"/>
                        <a:pt x="17384" y="11828"/>
                      </a:cubicBezTo>
                      <a:cubicBezTo>
                        <a:pt x="17356" y="11790"/>
                        <a:pt x="17324" y="11750"/>
                        <a:pt x="17296" y="11712"/>
                      </a:cubicBezTo>
                      <a:cubicBezTo>
                        <a:pt x="17236" y="11634"/>
                        <a:pt x="17175" y="11556"/>
                        <a:pt x="17120" y="11480"/>
                      </a:cubicBezTo>
                      <a:cubicBezTo>
                        <a:pt x="17060" y="11402"/>
                        <a:pt x="17000" y="11326"/>
                        <a:pt x="16945" y="11251"/>
                      </a:cubicBezTo>
                      <a:cubicBezTo>
                        <a:pt x="16884" y="11173"/>
                        <a:pt x="16819" y="11100"/>
                        <a:pt x="16758" y="11024"/>
                      </a:cubicBezTo>
                      <a:cubicBezTo>
                        <a:pt x="16637" y="10873"/>
                        <a:pt x="16522" y="10725"/>
                        <a:pt x="16396" y="10578"/>
                      </a:cubicBezTo>
                      <a:cubicBezTo>
                        <a:pt x="16149" y="10289"/>
                        <a:pt x="15908" y="10002"/>
                        <a:pt x="15661" y="9732"/>
                      </a:cubicBezTo>
                      <a:cubicBezTo>
                        <a:pt x="15595" y="9662"/>
                        <a:pt x="15535" y="9594"/>
                        <a:pt x="15474" y="9526"/>
                      </a:cubicBezTo>
                      <a:cubicBezTo>
                        <a:pt x="15442" y="9491"/>
                        <a:pt x="15409" y="9455"/>
                        <a:pt x="15376" y="9420"/>
                      </a:cubicBezTo>
                      <a:cubicBezTo>
                        <a:pt x="15343" y="9387"/>
                        <a:pt x="15310" y="9352"/>
                        <a:pt x="15277" y="9317"/>
                      </a:cubicBezTo>
                      <a:cubicBezTo>
                        <a:pt x="15145" y="9178"/>
                        <a:pt x="15014" y="9035"/>
                        <a:pt x="14876" y="8891"/>
                      </a:cubicBezTo>
                      <a:cubicBezTo>
                        <a:pt x="14734" y="8750"/>
                        <a:pt x="14591" y="8607"/>
                        <a:pt x="14443" y="8461"/>
                      </a:cubicBezTo>
                      <a:cubicBezTo>
                        <a:pt x="14372" y="8388"/>
                        <a:pt x="14295" y="8314"/>
                        <a:pt x="14224" y="8241"/>
                      </a:cubicBezTo>
                      <a:cubicBezTo>
                        <a:pt x="14147" y="8168"/>
                        <a:pt x="14070" y="8095"/>
                        <a:pt x="13994" y="8022"/>
                      </a:cubicBezTo>
                      <a:cubicBezTo>
                        <a:pt x="13373" y="7433"/>
                        <a:pt x="12704" y="6834"/>
                        <a:pt x="11969" y="6249"/>
                      </a:cubicBezTo>
                      <a:cubicBezTo>
                        <a:pt x="10493" y="5076"/>
                        <a:pt x="8754" y="3968"/>
                        <a:pt x="7037" y="3049"/>
                      </a:cubicBezTo>
                      <a:cubicBezTo>
                        <a:pt x="6175" y="2588"/>
                        <a:pt x="5331" y="2170"/>
                        <a:pt x="4546" y="1805"/>
                      </a:cubicBezTo>
                      <a:cubicBezTo>
                        <a:pt x="3756" y="1444"/>
                        <a:pt x="3038" y="1127"/>
                        <a:pt x="2417" y="875"/>
                      </a:cubicBezTo>
                      <a:cubicBezTo>
                        <a:pt x="2264" y="812"/>
                        <a:pt x="2121" y="752"/>
                        <a:pt x="1984" y="694"/>
                      </a:cubicBezTo>
                      <a:cubicBezTo>
                        <a:pt x="1841" y="639"/>
                        <a:pt x="1710" y="586"/>
                        <a:pt x="1584" y="538"/>
                      </a:cubicBezTo>
                      <a:cubicBezTo>
                        <a:pt x="1337" y="440"/>
                        <a:pt x="1128" y="354"/>
                        <a:pt x="953" y="289"/>
                      </a:cubicBezTo>
                      <a:cubicBezTo>
                        <a:pt x="596" y="155"/>
                        <a:pt x="404" y="82"/>
                        <a:pt x="404" y="82"/>
                      </a:cubicBezTo>
                      <a:cubicBezTo>
                        <a:pt x="251" y="25"/>
                        <a:pt x="131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4" name="Google Shape;35;p6"/>
                <p:cNvSpPr/>
                <p:nvPr/>
              </p:nvSpPr>
              <p:spPr>
                <a:xfrm rot="9401449">
                  <a:off x="951403" y="1641774"/>
                  <a:ext cx="68291" cy="7726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9" h="21600" fill="norm" stroke="1" extrusionOk="0">
                      <a:moveTo>
                        <a:pt x="2612" y="0"/>
                      </a:moveTo>
                      <a:cubicBezTo>
                        <a:pt x="1424" y="0"/>
                        <a:pt x="218" y="58"/>
                        <a:pt x="0" y="171"/>
                      </a:cubicBezTo>
                      <a:cubicBezTo>
                        <a:pt x="0" y="171"/>
                        <a:pt x="0" y="583"/>
                        <a:pt x="109" y="1254"/>
                      </a:cubicBezTo>
                      <a:cubicBezTo>
                        <a:pt x="109" y="1925"/>
                        <a:pt x="209" y="2866"/>
                        <a:pt x="426" y="3940"/>
                      </a:cubicBezTo>
                      <a:cubicBezTo>
                        <a:pt x="753" y="6089"/>
                        <a:pt x="1614" y="8756"/>
                        <a:pt x="2911" y="10846"/>
                      </a:cubicBezTo>
                      <a:cubicBezTo>
                        <a:pt x="4534" y="12928"/>
                        <a:pt x="7227" y="15595"/>
                        <a:pt x="10474" y="17724"/>
                      </a:cubicBezTo>
                      <a:cubicBezTo>
                        <a:pt x="11226" y="18261"/>
                        <a:pt x="11870" y="18760"/>
                        <a:pt x="12632" y="19210"/>
                      </a:cubicBezTo>
                      <a:cubicBezTo>
                        <a:pt x="13384" y="19662"/>
                        <a:pt x="14137" y="20055"/>
                        <a:pt x="14681" y="20391"/>
                      </a:cubicBezTo>
                      <a:cubicBezTo>
                        <a:pt x="15869" y="21062"/>
                        <a:pt x="16513" y="21465"/>
                        <a:pt x="16513" y="21465"/>
                      </a:cubicBezTo>
                      <a:cubicBezTo>
                        <a:pt x="16749" y="21556"/>
                        <a:pt x="17764" y="21600"/>
                        <a:pt x="18816" y="21600"/>
                      </a:cubicBezTo>
                      <a:cubicBezTo>
                        <a:pt x="20176" y="21600"/>
                        <a:pt x="21600" y="21527"/>
                        <a:pt x="21482" y="21398"/>
                      </a:cubicBezTo>
                      <a:cubicBezTo>
                        <a:pt x="21482" y="21398"/>
                        <a:pt x="21047" y="20995"/>
                        <a:pt x="20403" y="20333"/>
                      </a:cubicBezTo>
                      <a:cubicBezTo>
                        <a:pt x="19968" y="19998"/>
                        <a:pt x="19542" y="19595"/>
                        <a:pt x="19106" y="19144"/>
                      </a:cubicBezTo>
                      <a:cubicBezTo>
                        <a:pt x="18562" y="18692"/>
                        <a:pt x="18245" y="18194"/>
                        <a:pt x="17701" y="17657"/>
                      </a:cubicBezTo>
                      <a:cubicBezTo>
                        <a:pt x="15651" y="15527"/>
                        <a:pt x="14137" y="12870"/>
                        <a:pt x="12632" y="10789"/>
                      </a:cubicBezTo>
                      <a:cubicBezTo>
                        <a:pt x="9712" y="6626"/>
                        <a:pt x="5069" y="161"/>
                        <a:pt x="5069" y="161"/>
                      </a:cubicBezTo>
                      <a:cubicBezTo>
                        <a:pt x="4860" y="53"/>
                        <a:pt x="3745" y="0"/>
                        <a:pt x="261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5" name="Google Shape;36;p6"/>
                <p:cNvSpPr/>
                <p:nvPr/>
              </p:nvSpPr>
              <p:spPr>
                <a:xfrm rot="9401449">
                  <a:off x="1248458" y="1936459"/>
                  <a:ext cx="607837" cy="2721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3" h="21600" fill="norm" stroke="1" extrusionOk="0">
                      <a:moveTo>
                        <a:pt x="1510" y="0"/>
                      </a:moveTo>
                      <a:cubicBezTo>
                        <a:pt x="1461" y="0"/>
                        <a:pt x="1414" y="2"/>
                        <a:pt x="1368" y="2"/>
                      </a:cubicBezTo>
                      <a:cubicBezTo>
                        <a:pt x="1175" y="2"/>
                        <a:pt x="1005" y="30"/>
                        <a:pt x="860" y="57"/>
                      </a:cubicBezTo>
                      <a:cubicBezTo>
                        <a:pt x="715" y="57"/>
                        <a:pt x="582" y="85"/>
                        <a:pt x="486" y="112"/>
                      </a:cubicBezTo>
                      <a:cubicBezTo>
                        <a:pt x="280" y="140"/>
                        <a:pt x="160" y="167"/>
                        <a:pt x="160" y="167"/>
                      </a:cubicBezTo>
                      <a:cubicBezTo>
                        <a:pt x="-83" y="302"/>
                        <a:pt x="-34" y="1338"/>
                        <a:pt x="207" y="1445"/>
                      </a:cubicBezTo>
                      <a:cubicBezTo>
                        <a:pt x="207" y="1445"/>
                        <a:pt x="316" y="1418"/>
                        <a:pt x="510" y="1418"/>
                      </a:cubicBezTo>
                      <a:cubicBezTo>
                        <a:pt x="542" y="1409"/>
                        <a:pt x="577" y="1407"/>
                        <a:pt x="614" y="1407"/>
                      </a:cubicBezTo>
                      <a:cubicBezTo>
                        <a:pt x="690" y="1407"/>
                        <a:pt x="776" y="1418"/>
                        <a:pt x="872" y="1418"/>
                      </a:cubicBezTo>
                      <a:cubicBezTo>
                        <a:pt x="1017" y="1418"/>
                        <a:pt x="1175" y="1418"/>
                        <a:pt x="1356" y="1445"/>
                      </a:cubicBezTo>
                      <a:cubicBezTo>
                        <a:pt x="2069" y="1528"/>
                        <a:pt x="3060" y="1855"/>
                        <a:pt x="4172" y="2482"/>
                      </a:cubicBezTo>
                      <a:cubicBezTo>
                        <a:pt x="5284" y="3081"/>
                        <a:pt x="6505" y="4005"/>
                        <a:pt x="7701" y="5068"/>
                      </a:cubicBezTo>
                      <a:cubicBezTo>
                        <a:pt x="8898" y="6130"/>
                        <a:pt x="10059" y="7356"/>
                        <a:pt x="11074" y="8444"/>
                      </a:cubicBezTo>
                      <a:cubicBezTo>
                        <a:pt x="13092" y="10651"/>
                        <a:pt x="15631" y="13755"/>
                        <a:pt x="17600" y="16532"/>
                      </a:cubicBezTo>
                      <a:cubicBezTo>
                        <a:pt x="19583" y="19256"/>
                        <a:pt x="21022" y="21543"/>
                        <a:pt x="21022" y="21543"/>
                      </a:cubicBezTo>
                      <a:cubicBezTo>
                        <a:pt x="21047" y="21582"/>
                        <a:pt x="21074" y="21600"/>
                        <a:pt x="21104" y="21600"/>
                      </a:cubicBezTo>
                      <a:cubicBezTo>
                        <a:pt x="21293" y="21600"/>
                        <a:pt x="21517" y="20843"/>
                        <a:pt x="21360" y="20536"/>
                      </a:cubicBezTo>
                      <a:cubicBezTo>
                        <a:pt x="21360" y="20536"/>
                        <a:pt x="19982" y="17975"/>
                        <a:pt x="18048" y="14981"/>
                      </a:cubicBezTo>
                      <a:cubicBezTo>
                        <a:pt x="17081" y="13455"/>
                        <a:pt x="15981" y="11822"/>
                        <a:pt x="14857" y="10324"/>
                      </a:cubicBezTo>
                      <a:cubicBezTo>
                        <a:pt x="13720" y="8799"/>
                        <a:pt x="12572" y="7383"/>
                        <a:pt x="11545" y="6239"/>
                      </a:cubicBezTo>
                      <a:cubicBezTo>
                        <a:pt x="10505" y="5123"/>
                        <a:pt x="9297" y="3952"/>
                        <a:pt x="8052" y="2971"/>
                      </a:cubicBezTo>
                      <a:cubicBezTo>
                        <a:pt x="6807" y="1965"/>
                        <a:pt x="5514" y="1173"/>
                        <a:pt x="4341" y="656"/>
                      </a:cubicBezTo>
                      <a:cubicBezTo>
                        <a:pt x="3242" y="197"/>
                        <a:pt x="2248" y="0"/>
                        <a:pt x="1510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6" name="Google Shape;37;p6"/>
                <p:cNvSpPr/>
                <p:nvPr/>
              </p:nvSpPr>
              <p:spPr>
                <a:xfrm rot="9401449">
                  <a:off x="1856619" y="2447755"/>
                  <a:ext cx="66592" cy="3350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0" h="21600" fill="norm" stroke="1" extrusionOk="0">
                      <a:moveTo>
                        <a:pt x="3442" y="0"/>
                      </a:moveTo>
                      <a:cubicBezTo>
                        <a:pt x="2032" y="0"/>
                        <a:pt x="213" y="97"/>
                        <a:pt x="0" y="238"/>
                      </a:cubicBezTo>
                      <a:cubicBezTo>
                        <a:pt x="0" y="238"/>
                        <a:pt x="111" y="658"/>
                        <a:pt x="334" y="1321"/>
                      </a:cubicBezTo>
                      <a:cubicBezTo>
                        <a:pt x="436" y="2007"/>
                        <a:pt x="659" y="2935"/>
                        <a:pt x="881" y="4021"/>
                      </a:cubicBezTo>
                      <a:cubicBezTo>
                        <a:pt x="1327" y="6165"/>
                        <a:pt x="1652" y="8864"/>
                        <a:pt x="2867" y="10988"/>
                      </a:cubicBezTo>
                      <a:cubicBezTo>
                        <a:pt x="3971" y="13089"/>
                        <a:pt x="6513" y="15811"/>
                        <a:pt x="9826" y="17912"/>
                      </a:cubicBezTo>
                      <a:cubicBezTo>
                        <a:pt x="10716" y="18442"/>
                        <a:pt x="11375" y="18928"/>
                        <a:pt x="12257" y="19371"/>
                      </a:cubicBezTo>
                      <a:cubicBezTo>
                        <a:pt x="13036" y="19815"/>
                        <a:pt x="13695" y="20212"/>
                        <a:pt x="14363" y="20522"/>
                      </a:cubicBezTo>
                      <a:cubicBezTo>
                        <a:pt x="15792" y="21163"/>
                        <a:pt x="16571" y="21539"/>
                        <a:pt x="16571" y="21539"/>
                      </a:cubicBezTo>
                      <a:cubicBezTo>
                        <a:pt x="16692" y="21581"/>
                        <a:pt x="16989" y="21600"/>
                        <a:pt x="17397" y="21600"/>
                      </a:cubicBezTo>
                      <a:cubicBezTo>
                        <a:pt x="18854" y="21600"/>
                        <a:pt x="21600" y="21358"/>
                        <a:pt x="21433" y="21186"/>
                      </a:cubicBezTo>
                      <a:cubicBezTo>
                        <a:pt x="21433" y="21186"/>
                        <a:pt x="20876" y="20786"/>
                        <a:pt x="19995" y="20145"/>
                      </a:cubicBezTo>
                      <a:cubicBezTo>
                        <a:pt x="19549" y="19837"/>
                        <a:pt x="19113" y="19437"/>
                        <a:pt x="18557" y="18995"/>
                      </a:cubicBezTo>
                      <a:cubicBezTo>
                        <a:pt x="18009" y="18575"/>
                        <a:pt x="17675" y="18066"/>
                        <a:pt x="17119" y="17557"/>
                      </a:cubicBezTo>
                      <a:cubicBezTo>
                        <a:pt x="15133" y="15478"/>
                        <a:pt x="13806" y="12846"/>
                        <a:pt x="12702" y="10767"/>
                      </a:cubicBezTo>
                      <a:cubicBezTo>
                        <a:pt x="11598" y="8710"/>
                        <a:pt x="9937" y="6033"/>
                        <a:pt x="8397" y="3887"/>
                      </a:cubicBezTo>
                      <a:cubicBezTo>
                        <a:pt x="7618" y="2804"/>
                        <a:pt x="6736" y="1852"/>
                        <a:pt x="6189" y="1189"/>
                      </a:cubicBezTo>
                      <a:cubicBezTo>
                        <a:pt x="5521" y="524"/>
                        <a:pt x="5085" y="104"/>
                        <a:pt x="5085" y="104"/>
                      </a:cubicBezTo>
                      <a:cubicBezTo>
                        <a:pt x="4918" y="32"/>
                        <a:pt x="4249" y="0"/>
                        <a:pt x="344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</p:grpSp>
      </p:grpSp>
      <p:sp>
        <p:nvSpPr>
          <p:cNvPr id="260" name="Google Shape;38;p6"/>
          <p:cNvSpPr/>
          <p:nvPr/>
        </p:nvSpPr>
        <p:spPr>
          <a:xfrm>
            <a:off x="360799" y="8958569"/>
            <a:ext cx="8509037" cy="4442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53" y="0"/>
                </a:moveTo>
                <a:cubicBezTo>
                  <a:pt x="9276" y="0"/>
                  <a:pt x="7858" y="1275"/>
                  <a:pt x="6865" y="3319"/>
                </a:cubicBezTo>
                <a:cubicBezTo>
                  <a:pt x="6195" y="4689"/>
                  <a:pt x="5265" y="5447"/>
                  <a:pt x="4288" y="5447"/>
                </a:cubicBezTo>
                <a:cubicBezTo>
                  <a:pt x="4246" y="5447"/>
                  <a:pt x="4205" y="5445"/>
                  <a:pt x="4163" y="5443"/>
                </a:cubicBezTo>
                <a:cubicBezTo>
                  <a:pt x="4116" y="5436"/>
                  <a:pt x="4071" y="5436"/>
                  <a:pt x="4023" y="5436"/>
                </a:cubicBezTo>
                <a:cubicBezTo>
                  <a:pt x="1800" y="5436"/>
                  <a:pt x="0" y="8878"/>
                  <a:pt x="0" y="13131"/>
                </a:cubicBezTo>
                <a:cubicBezTo>
                  <a:pt x="0" y="17378"/>
                  <a:pt x="1800" y="20819"/>
                  <a:pt x="4023" y="20819"/>
                </a:cubicBezTo>
                <a:cubicBezTo>
                  <a:pt x="5272" y="20819"/>
                  <a:pt x="6387" y="19733"/>
                  <a:pt x="7123" y="18031"/>
                </a:cubicBezTo>
                <a:cubicBezTo>
                  <a:pt x="8101" y="19776"/>
                  <a:pt x="9410" y="20849"/>
                  <a:pt x="10853" y="20849"/>
                </a:cubicBezTo>
                <a:cubicBezTo>
                  <a:pt x="11646" y="20849"/>
                  <a:pt x="12401" y="20526"/>
                  <a:pt x="13079" y="19940"/>
                </a:cubicBezTo>
                <a:cubicBezTo>
                  <a:pt x="13707" y="20971"/>
                  <a:pt x="14525" y="21600"/>
                  <a:pt x="15420" y="21600"/>
                </a:cubicBezTo>
                <a:cubicBezTo>
                  <a:pt x="16583" y="21600"/>
                  <a:pt x="17618" y="20538"/>
                  <a:pt x="18274" y="18897"/>
                </a:cubicBezTo>
                <a:cubicBezTo>
                  <a:pt x="18628" y="19537"/>
                  <a:pt x="19106" y="19934"/>
                  <a:pt x="19631" y="19934"/>
                </a:cubicBezTo>
                <a:cubicBezTo>
                  <a:pt x="20718" y="19934"/>
                  <a:pt x="21600" y="18244"/>
                  <a:pt x="21600" y="16163"/>
                </a:cubicBezTo>
                <a:cubicBezTo>
                  <a:pt x="21600" y="14082"/>
                  <a:pt x="20718" y="12398"/>
                  <a:pt x="19631" y="12398"/>
                </a:cubicBezTo>
                <a:lnTo>
                  <a:pt x="19622" y="12398"/>
                </a:lnTo>
                <a:cubicBezTo>
                  <a:pt x="19619" y="12398"/>
                  <a:pt x="19615" y="12398"/>
                  <a:pt x="19612" y="12398"/>
                </a:cubicBezTo>
                <a:cubicBezTo>
                  <a:pt x="19167" y="12398"/>
                  <a:pt x="18744" y="11984"/>
                  <a:pt x="18517" y="11245"/>
                </a:cubicBezTo>
                <a:cubicBezTo>
                  <a:pt x="18173" y="10135"/>
                  <a:pt x="17669" y="9220"/>
                  <a:pt x="17064" y="8621"/>
                </a:cubicBezTo>
                <a:cubicBezTo>
                  <a:pt x="16516" y="8078"/>
                  <a:pt x="16077" y="7218"/>
                  <a:pt x="15822" y="6138"/>
                </a:cubicBezTo>
                <a:cubicBezTo>
                  <a:pt x="14968" y="2520"/>
                  <a:pt x="13067" y="0"/>
                  <a:pt x="10853" y="0"/>
                </a:cubicBezTo>
                <a:close/>
              </a:path>
            </a:pathLst>
          </a:custGeom>
          <a:solidFill>
            <a:srgbClr val="75D9C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" name="Google Shape;39;p6"/>
          <p:cNvSpPr/>
          <p:nvPr/>
        </p:nvSpPr>
        <p:spPr>
          <a:xfrm flipH="1">
            <a:off x="10317" y="7610896"/>
            <a:ext cx="24363334" cy="6105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3" y="0"/>
                </a:moveTo>
                <a:cubicBezTo>
                  <a:pt x="2834" y="0"/>
                  <a:pt x="1364" y="1927"/>
                  <a:pt x="0" y="4884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6404"/>
                </a:lnTo>
                <a:cubicBezTo>
                  <a:pt x="21090" y="16438"/>
                  <a:pt x="20581" y="16465"/>
                  <a:pt x="20072" y="16465"/>
                </a:cubicBezTo>
                <a:cubicBezTo>
                  <a:pt x="17601" y="16465"/>
                  <a:pt x="15152" y="15825"/>
                  <a:pt x="12809" y="12163"/>
                </a:cubicBezTo>
                <a:cubicBezTo>
                  <a:pt x="10004" y="7780"/>
                  <a:pt x="7715" y="294"/>
                  <a:pt x="4566" y="8"/>
                </a:cubicBezTo>
                <a:cubicBezTo>
                  <a:pt x="4508" y="3"/>
                  <a:pt x="4451" y="0"/>
                  <a:pt x="4393" y="0"/>
                </a:cubicBezTo>
                <a:close/>
              </a:path>
            </a:pathLst>
          </a:custGeom>
          <a:solidFill>
            <a:srgbClr val="A0EB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2" name="Google Shape;40;p6"/>
          <p:cNvSpPr/>
          <p:nvPr/>
        </p:nvSpPr>
        <p:spPr>
          <a:xfrm flipH="1">
            <a:off x="19950842" y="10042956"/>
            <a:ext cx="4433158" cy="367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42" h="17862" fill="norm" stroke="1" extrusionOk="0">
                <a:moveTo>
                  <a:pt x="63" y="2150"/>
                </a:moveTo>
                <a:cubicBezTo>
                  <a:pt x="320" y="2150"/>
                  <a:pt x="5622" y="-3738"/>
                  <a:pt x="9329" y="3974"/>
                </a:cubicBezTo>
                <a:cubicBezTo>
                  <a:pt x="13037" y="11692"/>
                  <a:pt x="21600" y="7905"/>
                  <a:pt x="19235" y="17862"/>
                </a:cubicBezTo>
                <a:lnTo>
                  <a:pt x="0" y="17862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3" name="Google Shape;41;p6"/>
          <p:cNvSpPr/>
          <p:nvPr/>
        </p:nvSpPr>
        <p:spPr>
          <a:xfrm flipH="1" rot="10800000">
            <a:off x="16882602" y="47"/>
            <a:ext cx="7032526" cy="1816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04" y="0"/>
                </a:moveTo>
                <a:cubicBezTo>
                  <a:pt x="2385" y="0"/>
                  <a:pt x="1670" y="1163"/>
                  <a:pt x="1162" y="3428"/>
                </a:cubicBezTo>
                <a:cubicBezTo>
                  <a:pt x="356" y="7028"/>
                  <a:pt x="339" y="12223"/>
                  <a:pt x="1042" y="15891"/>
                </a:cubicBezTo>
                <a:cubicBezTo>
                  <a:pt x="939" y="16256"/>
                  <a:pt x="840" y="16654"/>
                  <a:pt x="746" y="17068"/>
                </a:cubicBezTo>
                <a:cubicBezTo>
                  <a:pt x="433" y="18464"/>
                  <a:pt x="184" y="19990"/>
                  <a:pt x="0" y="21600"/>
                </a:cubicBezTo>
                <a:lnTo>
                  <a:pt x="21600" y="21600"/>
                </a:lnTo>
                <a:cubicBezTo>
                  <a:pt x="21193" y="16671"/>
                  <a:pt x="20447" y="12106"/>
                  <a:pt x="19362" y="8455"/>
                </a:cubicBezTo>
                <a:cubicBezTo>
                  <a:pt x="17925" y="3628"/>
                  <a:pt x="16152" y="1261"/>
                  <a:pt x="14389" y="1261"/>
                </a:cubicBezTo>
                <a:cubicBezTo>
                  <a:pt x="12265" y="1261"/>
                  <a:pt x="10153" y="4693"/>
                  <a:pt x="8652" y="11394"/>
                </a:cubicBezTo>
                <a:cubicBezTo>
                  <a:pt x="8630" y="11476"/>
                  <a:pt x="8618" y="11575"/>
                  <a:pt x="8596" y="11659"/>
                </a:cubicBezTo>
                <a:cubicBezTo>
                  <a:pt x="8206" y="12738"/>
                  <a:pt x="7842" y="13932"/>
                  <a:pt x="7512" y="15277"/>
                </a:cubicBezTo>
                <a:cubicBezTo>
                  <a:pt x="7507" y="15261"/>
                  <a:pt x="7503" y="15244"/>
                  <a:pt x="7499" y="15227"/>
                </a:cubicBezTo>
                <a:cubicBezTo>
                  <a:pt x="6946" y="13351"/>
                  <a:pt x="6311" y="12091"/>
                  <a:pt x="5647" y="11377"/>
                </a:cubicBezTo>
                <a:cubicBezTo>
                  <a:pt x="5767" y="8140"/>
                  <a:pt x="5479" y="4738"/>
                  <a:pt x="4793" y="2448"/>
                </a:cubicBezTo>
                <a:cubicBezTo>
                  <a:pt x="4305" y="804"/>
                  <a:pt x="3703" y="0"/>
                  <a:pt x="3104" y="0"/>
                </a:cubicBezTo>
                <a:close/>
              </a:path>
            </a:pathLst>
          </a:custGeom>
          <a:solidFill>
            <a:srgbClr val="A0EB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4" name="Title Text"/>
          <p:cNvSpPr txBox="1"/>
          <p:nvPr>
            <p:ph type="title"/>
          </p:nvPr>
        </p:nvSpPr>
        <p:spPr>
          <a:xfrm>
            <a:off x="5042834" y="6010200"/>
            <a:ext cx="14298401" cy="20784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ctr" defTabSz="2438400">
              <a:lnSpc>
                <a:spcPct val="100000"/>
              </a:lnSpc>
              <a:defRPr b="0" spc="0" sz="8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5" name="Body Level One…"/>
          <p:cNvSpPr txBox="1"/>
          <p:nvPr>
            <p:ph type="body" sz="quarter" idx="1"/>
          </p:nvPr>
        </p:nvSpPr>
        <p:spPr>
          <a:xfrm>
            <a:off x="5042767" y="7694933"/>
            <a:ext cx="14298401" cy="15248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9;p2"/>
          <p:cNvSpPr/>
          <p:nvPr/>
        </p:nvSpPr>
        <p:spPr>
          <a:xfrm>
            <a:off x="10873949" y="-1"/>
            <a:ext cx="13509874" cy="12658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2" h="21600" fill="norm" stroke="1" extrusionOk="0">
                <a:moveTo>
                  <a:pt x="6510" y="0"/>
                </a:moveTo>
                <a:cubicBezTo>
                  <a:pt x="6510" y="0"/>
                  <a:pt x="8642" y="3447"/>
                  <a:pt x="3304" y="5780"/>
                </a:cubicBezTo>
                <a:cubicBezTo>
                  <a:pt x="-1238" y="7765"/>
                  <a:pt x="-585" y="12277"/>
                  <a:pt x="2187" y="13494"/>
                </a:cubicBezTo>
                <a:cubicBezTo>
                  <a:pt x="2174" y="13570"/>
                  <a:pt x="2161" y="13646"/>
                  <a:pt x="2150" y="13722"/>
                </a:cubicBezTo>
                <a:cubicBezTo>
                  <a:pt x="1662" y="17286"/>
                  <a:pt x="4597" y="17366"/>
                  <a:pt x="5985" y="18094"/>
                </a:cubicBezTo>
                <a:cubicBezTo>
                  <a:pt x="6208" y="18211"/>
                  <a:pt x="6410" y="18355"/>
                  <a:pt x="6602" y="18512"/>
                </a:cubicBezTo>
                <a:cubicBezTo>
                  <a:pt x="6846" y="19521"/>
                  <a:pt x="7435" y="20489"/>
                  <a:pt x="8319" y="21050"/>
                </a:cubicBezTo>
                <a:cubicBezTo>
                  <a:pt x="8771" y="21339"/>
                  <a:pt x="9307" y="21496"/>
                  <a:pt x="9785" y="21547"/>
                </a:cubicBezTo>
                <a:cubicBezTo>
                  <a:pt x="10130" y="21583"/>
                  <a:pt x="10460" y="21600"/>
                  <a:pt x="10775" y="21600"/>
                </a:cubicBezTo>
                <a:cubicBezTo>
                  <a:pt x="14028" y="21600"/>
                  <a:pt x="15752" y="19827"/>
                  <a:pt x="17754" y="19663"/>
                </a:cubicBezTo>
                <a:cubicBezTo>
                  <a:pt x="17851" y="19655"/>
                  <a:pt x="17948" y="19651"/>
                  <a:pt x="18047" y="19651"/>
                </a:cubicBezTo>
                <a:cubicBezTo>
                  <a:pt x="18750" y="19651"/>
                  <a:pt x="19498" y="19862"/>
                  <a:pt x="20362" y="20426"/>
                </a:cubicBezTo>
                <a:lnTo>
                  <a:pt x="20362" y="0"/>
                </a:lnTo>
                <a:close/>
              </a:path>
            </a:pathLst>
          </a:custGeom>
          <a:solidFill>
            <a:srgbClr val="A0EB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4" name="Google Shape;10;p2"/>
          <p:cNvSpPr/>
          <p:nvPr/>
        </p:nvSpPr>
        <p:spPr>
          <a:xfrm rot="10800000">
            <a:off x="-28543" y="6263676"/>
            <a:ext cx="7961617" cy="7460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93" h="21600" fill="norm" stroke="1" extrusionOk="0">
                <a:moveTo>
                  <a:pt x="6297" y="0"/>
                </a:moveTo>
                <a:cubicBezTo>
                  <a:pt x="6297" y="0"/>
                  <a:pt x="8358" y="3447"/>
                  <a:pt x="3195" y="5781"/>
                </a:cubicBezTo>
                <a:cubicBezTo>
                  <a:pt x="-1907" y="8087"/>
                  <a:pt x="-231" y="13801"/>
                  <a:pt x="3561" y="13801"/>
                </a:cubicBezTo>
                <a:cubicBezTo>
                  <a:pt x="3880" y="13801"/>
                  <a:pt x="4213" y="13761"/>
                  <a:pt x="4558" y="13675"/>
                </a:cubicBezTo>
                <a:cubicBezTo>
                  <a:pt x="4969" y="13573"/>
                  <a:pt x="5318" y="13525"/>
                  <a:pt x="5610" y="13525"/>
                </a:cubicBezTo>
                <a:cubicBezTo>
                  <a:pt x="7039" y="13525"/>
                  <a:pt x="7115" y="14666"/>
                  <a:pt x="6498" y="16179"/>
                </a:cubicBezTo>
                <a:cubicBezTo>
                  <a:pt x="5884" y="17685"/>
                  <a:pt x="6498" y="20033"/>
                  <a:pt x="8046" y="21051"/>
                </a:cubicBezTo>
                <a:cubicBezTo>
                  <a:pt x="8484" y="21339"/>
                  <a:pt x="9002" y="21497"/>
                  <a:pt x="9465" y="21547"/>
                </a:cubicBezTo>
                <a:cubicBezTo>
                  <a:pt x="9799" y="21583"/>
                  <a:pt x="10118" y="21600"/>
                  <a:pt x="10423" y="21600"/>
                </a:cubicBezTo>
                <a:cubicBezTo>
                  <a:pt x="13569" y="21600"/>
                  <a:pt x="15236" y="19828"/>
                  <a:pt x="17172" y="19663"/>
                </a:cubicBezTo>
                <a:cubicBezTo>
                  <a:pt x="17266" y="19655"/>
                  <a:pt x="17362" y="19651"/>
                  <a:pt x="17458" y="19651"/>
                </a:cubicBezTo>
                <a:cubicBezTo>
                  <a:pt x="18137" y="19651"/>
                  <a:pt x="18858" y="19862"/>
                  <a:pt x="19693" y="20426"/>
                </a:cubicBezTo>
                <a:lnTo>
                  <a:pt x="19693" y="0"/>
                </a:lnTo>
                <a:close/>
              </a:path>
            </a:pathLst>
          </a:custGeom>
          <a:solidFill>
            <a:srgbClr val="A0EB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1913410" y="4497133"/>
            <a:ext cx="12224801" cy="54736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defTabSz="2438400">
              <a:lnSpc>
                <a:spcPct val="100000"/>
              </a:lnSpc>
              <a:defRPr b="0" spc="0" sz="16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Body Level One…"/>
          <p:cNvSpPr txBox="1"/>
          <p:nvPr>
            <p:ph type="body" sz="quarter" idx="1"/>
          </p:nvPr>
        </p:nvSpPr>
        <p:spPr>
          <a:xfrm>
            <a:off x="1913399" y="9595932"/>
            <a:ext cx="12224802" cy="26728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defTabSz="243840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defTabSz="243840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defTabSz="243840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defTabSz="243840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defTabSz="243840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/>
          <p:nvPr>
            <p:ph type="title"/>
          </p:nvPr>
        </p:nvSpPr>
        <p:spPr>
          <a:xfrm>
            <a:off x="1913399" y="4153866"/>
            <a:ext cx="20557602" cy="19320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ctr" defTabSz="2438400">
              <a:lnSpc>
                <a:spcPct val="100000"/>
              </a:lnSpc>
              <a:defRPr b="0" spc="0" sz="106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5" name="Body Level One…"/>
          <p:cNvSpPr txBox="1"/>
          <p:nvPr>
            <p:ph type="body" sz="quarter" idx="1"/>
          </p:nvPr>
        </p:nvSpPr>
        <p:spPr>
          <a:xfrm>
            <a:off x="6236799" y="5825999"/>
            <a:ext cx="11910402" cy="26376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36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36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36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36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36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6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70;p12"/>
          <p:cNvGrpSpPr/>
          <p:nvPr/>
        </p:nvGrpSpPr>
        <p:grpSpPr>
          <a:xfrm>
            <a:off x="1665711" y="10155338"/>
            <a:ext cx="3151490" cy="2494567"/>
            <a:chOff x="0" y="0"/>
            <a:chExt cx="3151489" cy="2494565"/>
          </a:xfrm>
        </p:grpSpPr>
        <p:sp>
          <p:nvSpPr>
            <p:cNvPr id="293" name="Google Shape;71;p12"/>
            <p:cNvSpPr/>
            <p:nvPr/>
          </p:nvSpPr>
          <p:spPr>
            <a:xfrm rot="244922">
              <a:off x="627817" y="84035"/>
              <a:ext cx="2443967" cy="2326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600" fill="norm" stroke="1" extrusionOk="0">
                  <a:moveTo>
                    <a:pt x="11235" y="0"/>
                  </a:moveTo>
                  <a:cubicBezTo>
                    <a:pt x="11200" y="0"/>
                    <a:pt x="11164" y="1"/>
                    <a:pt x="11128" y="4"/>
                  </a:cubicBezTo>
                  <a:cubicBezTo>
                    <a:pt x="10073" y="77"/>
                    <a:pt x="9691" y="1212"/>
                    <a:pt x="9448" y="2145"/>
                  </a:cubicBezTo>
                  <a:cubicBezTo>
                    <a:pt x="9124" y="3391"/>
                    <a:pt x="8963" y="5158"/>
                    <a:pt x="7946" y="5158"/>
                  </a:cubicBezTo>
                  <a:cubicBezTo>
                    <a:pt x="7665" y="5158"/>
                    <a:pt x="7317" y="5022"/>
                    <a:pt x="6883" y="4703"/>
                  </a:cubicBezTo>
                  <a:cubicBezTo>
                    <a:pt x="6541" y="4452"/>
                    <a:pt x="6100" y="4054"/>
                    <a:pt x="5652" y="4054"/>
                  </a:cubicBezTo>
                  <a:cubicBezTo>
                    <a:pt x="5562" y="4054"/>
                    <a:pt x="5471" y="4071"/>
                    <a:pt x="5382" y="4107"/>
                  </a:cubicBezTo>
                  <a:cubicBezTo>
                    <a:pt x="3865" y="4723"/>
                    <a:pt x="4848" y="6817"/>
                    <a:pt x="5024" y="7889"/>
                  </a:cubicBezTo>
                  <a:cubicBezTo>
                    <a:pt x="5131" y="8532"/>
                    <a:pt x="5113" y="9661"/>
                    <a:pt x="4429" y="9661"/>
                  </a:cubicBezTo>
                  <a:cubicBezTo>
                    <a:pt x="4325" y="9661"/>
                    <a:pt x="4206" y="9635"/>
                    <a:pt x="4068" y="9577"/>
                  </a:cubicBezTo>
                  <a:cubicBezTo>
                    <a:pt x="2852" y="9059"/>
                    <a:pt x="2575" y="7302"/>
                    <a:pt x="1145" y="7302"/>
                  </a:cubicBezTo>
                  <a:cubicBezTo>
                    <a:pt x="1078" y="7302"/>
                    <a:pt x="1009" y="7306"/>
                    <a:pt x="937" y="7313"/>
                  </a:cubicBezTo>
                  <a:cubicBezTo>
                    <a:pt x="95" y="7406"/>
                    <a:pt x="-90" y="8214"/>
                    <a:pt x="36" y="8985"/>
                  </a:cubicBezTo>
                  <a:cubicBezTo>
                    <a:pt x="234" y="10160"/>
                    <a:pt x="853" y="11179"/>
                    <a:pt x="1226" y="12287"/>
                  </a:cubicBezTo>
                  <a:cubicBezTo>
                    <a:pt x="1618" y="13449"/>
                    <a:pt x="1738" y="14729"/>
                    <a:pt x="1605" y="15954"/>
                  </a:cubicBezTo>
                  <a:cubicBezTo>
                    <a:pt x="1534" y="16616"/>
                    <a:pt x="955" y="17509"/>
                    <a:pt x="1109" y="18171"/>
                  </a:cubicBezTo>
                  <a:cubicBezTo>
                    <a:pt x="1337" y="19137"/>
                    <a:pt x="3104" y="18988"/>
                    <a:pt x="3806" y="19121"/>
                  </a:cubicBezTo>
                  <a:cubicBezTo>
                    <a:pt x="4799" y="19309"/>
                    <a:pt x="5804" y="19481"/>
                    <a:pt x="6763" y="19829"/>
                  </a:cubicBezTo>
                  <a:cubicBezTo>
                    <a:pt x="7920" y="20246"/>
                    <a:pt x="9799" y="21600"/>
                    <a:pt x="11325" y="21600"/>
                  </a:cubicBezTo>
                  <a:cubicBezTo>
                    <a:pt x="11868" y="21600"/>
                    <a:pt x="12366" y="21429"/>
                    <a:pt x="12771" y="20984"/>
                  </a:cubicBezTo>
                  <a:cubicBezTo>
                    <a:pt x="13270" y="20434"/>
                    <a:pt x="13017" y="19591"/>
                    <a:pt x="12644" y="19054"/>
                  </a:cubicBezTo>
                  <a:cubicBezTo>
                    <a:pt x="12173" y="18379"/>
                    <a:pt x="11325" y="17952"/>
                    <a:pt x="10955" y="17191"/>
                  </a:cubicBezTo>
                  <a:cubicBezTo>
                    <a:pt x="10646" y="16556"/>
                    <a:pt x="11069" y="16392"/>
                    <a:pt x="11623" y="16392"/>
                  </a:cubicBezTo>
                  <a:cubicBezTo>
                    <a:pt x="12119" y="16392"/>
                    <a:pt x="12720" y="16524"/>
                    <a:pt x="12993" y="16566"/>
                  </a:cubicBezTo>
                  <a:cubicBezTo>
                    <a:pt x="13454" y="16637"/>
                    <a:pt x="13997" y="16741"/>
                    <a:pt x="14524" y="16741"/>
                  </a:cubicBezTo>
                  <a:cubicBezTo>
                    <a:pt x="15198" y="16741"/>
                    <a:pt x="15846" y="16571"/>
                    <a:pt x="16263" y="15947"/>
                  </a:cubicBezTo>
                  <a:cubicBezTo>
                    <a:pt x="17028" y="14805"/>
                    <a:pt x="15832" y="13637"/>
                    <a:pt x="15138" y="12883"/>
                  </a:cubicBezTo>
                  <a:cubicBezTo>
                    <a:pt x="14189" y="11847"/>
                    <a:pt x="14546" y="11463"/>
                    <a:pt x="15265" y="11344"/>
                  </a:cubicBezTo>
                  <a:cubicBezTo>
                    <a:pt x="15473" y="11308"/>
                    <a:pt x="15711" y="11296"/>
                    <a:pt x="15957" y="11296"/>
                  </a:cubicBezTo>
                  <a:cubicBezTo>
                    <a:pt x="16418" y="11296"/>
                    <a:pt x="16903" y="11341"/>
                    <a:pt x="17256" y="11367"/>
                  </a:cubicBezTo>
                  <a:cubicBezTo>
                    <a:pt x="17606" y="11392"/>
                    <a:pt x="18057" y="11433"/>
                    <a:pt x="18526" y="11433"/>
                  </a:cubicBezTo>
                  <a:cubicBezTo>
                    <a:pt x="19606" y="11433"/>
                    <a:pt x="20787" y="11218"/>
                    <a:pt x="21082" y="10106"/>
                  </a:cubicBezTo>
                  <a:cubicBezTo>
                    <a:pt x="21510" y="8498"/>
                    <a:pt x="19395" y="7807"/>
                    <a:pt x="18307" y="7731"/>
                  </a:cubicBezTo>
                  <a:cubicBezTo>
                    <a:pt x="17916" y="7704"/>
                    <a:pt x="17077" y="7648"/>
                    <a:pt x="16883" y="7188"/>
                  </a:cubicBezTo>
                  <a:cubicBezTo>
                    <a:pt x="16590" y="6486"/>
                    <a:pt x="17746" y="5944"/>
                    <a:pt x="18141" y="5639"/>
                  </a:cubicBezTo>
                  <a:cubicBezTo>
                    <a:pt x="18948" y="5011"/>
                    <a:pt x="19568" y="4028"/>
                    <a:pt x="19744" y="2962"/>
                  </a:cubicBezTo>
                  <a:cubicBezTo>
                    <a:pt x="19898" y="2032"/>
                    <a:pt x="19420" y="1205"/>
                    <a:pt x="18634" y="811"/>
                  </a:cubicBezTo>
                  <a:cubicBezTo>
                    <a:pt x="18348" y="669"/>
                    <a:pt x="18083" y="607"/>
                    <a:pt x="17833" y="607"/>
                  </a:cubicBezTo>
                  <a:cubicBezTo>
                    <a:pt x="16268" y="607"/>
                    <a:pt x="15319" y="3036"/>
                    <a:pt x="13880" y="3372"/>
                  </a:cubicBezTo>
                  <a:cubicBezTo>
                    <a:pt x="13820" y="3387"/>
                    <a:pt x="13765" y="3393"/>
                    <a:pt x="13714" y="3393"/>
                  </a:cubicBezTo>
                  <a:cubicBezTo>
                    <a:pt x="13062" y="3393"/>
                    <a:pt x="13100" y="2302"/>
                    <a:pt x="12937" y="1725"/>
                  </a:cubicBezTo>
                  <a:cubicBezTo>
                    <a:pt x="12688" y="855"/>
                    <a:pt x="12155" y="0"/>
                    <a:pt x="11235" y="0"/>
                  </a:cubicBezTo>
                  <a:close/>
                </a:path>
              </a:pathLst>
            </a:custGeom>
            <a:solidFill>
              <a:srgbClr val="5AD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4" name="Google Shape;72;p12"/>
            <p:cNvSpPr/>
            <p:nvPr/>
          </p:nvSpPr>
          <p:spPr>
            <a:xfrm rot="244922">
              <a:off x="53885" y="589328"/>
              <a:ext cx="2323098" cy="159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1477" y="0"/>
                  </a:moveTo>
                  <a:cubicBezTo>
                    <a:pt x="21440" y="0"/>
                    <a:pt x="21381" y="40"/>
                    <a:pt x="21306" y="134"/>
                  </a:cubicBezTo>
                  <a:cubicBezTo>
                    <a:pt x="21306" y="134"/>
                    <a:pt x="20929" y="616"/>
                    <a:pt x="20305" y="1416"/>
                  </a:cubicBezTo>
                  <a:cubicBezTo>
                    <a:pt x="19991" y="1817"/>
                    <a:pt x="19619" y="2294"/>
                    <a:pt x="19196" y="2834"/>
                  </a:cubicBezTo>
                  <a:cubicBezTo>
                    <a:pt x="18985" y="3104"/>
                    <a:pt x="18763" y="3388"/>
                    <a:pt x="18532" y="3682"/>
                  </a:cubicBezTo>
                  <a:cubicBezTo>
                    <a:pt x="18301" y="3977"/>
                    <a:pt x="18060" y="4290"/>
                    <a:pt x="17813" y="4613"/>
                  </a:cubicBezTo>
                  <a:cubicBezTo>
                    <a:pt x="17565" y="4931"/>
                    <a:pt x="17311" y="5264"/>
                    <a:pt x="17050" y="5601"/>
                  </a:cubicBezTo>
                  <a:cubicBezTo>
                    <a:pt x="16984" y="5683"/>
                    <a:pt x="16918" y="5770"/>
                    <a:pt x="16852" y="5857"/>
                  </a:cubicBezTo>
                  <a:cubicBezTo>
                    <a:pt x="16789" y="5943"/>
                    <a:pt x="16723" y="6031"/>
                    <a:pt x="16657" y="6117"/>
                  </a:cubicBezTo>
                  <a:cubicBezTo>
                    <a:pt x="16525" y="6291"/>
                    <a:pt x="16393" y="6469"/>
                    <a:pt x="16261" y="6648"/>
                  </a:cubicBezTo>
                  <a:cubicBezTo>
                    <a:pt x="15994" y="7004"/>
                    <a:pt x="15726" y="7366"/>
                    <a:pt x="15455" y="7728"/>
                  </a:cubicBezTo>
                  <a:lnTo>
                    <a:pt x="15353" y="7862"/>
                  </a:lnTo>
                  <a:lnTo>
                    <a:pt x="15254" y="8007"/>
                  </a:lnTo>
                  <a:cubicBezTo>
                    <a:pt x="15188" y="8103"/>
                    <a:pt x="15122" y="8200"/>
                    <a:pt x="15056" y="8297"/>
                  </a:cubicBezTo>
                  <a:cubicBezTo>
                    <a:pt x="14927" y="8489"/>
                    <a:pt x="14798" y="8682"/>
                    <a:pt x="14669" y="8875"/>
                  </a:cubicBezTo>
                  <a:cubicBezTo>
                    <a:pt x="14158" y="9656"/>
                    <a:pt x="13659" y="10447"/>
                    <a:pt x="13177" y="11213"/>
                  </a:cubicBezTo>
                  <a:cubicBezTo>
                    <a:pt x="12692" y="11975"/>
                    <a:pt x="12223" y="12703"/>
                    <a:pt x="11771" y="13373"/>
                  </a:cubicBezTo>
                  <a:cubicBezTo>
                    <a:pt x="11322" y="14039"/>
                    <a:pt x="10830" y="14743"/>
                    <a:pt x="10298" y="15422"/>
                  </a:cubicBezTo>
                  <a:cubicBezTo>
                    <a:pt x="10031" y="15760"/>
                    <a:pt x="9757" y="16098"/>
                    <a:pt x="9470" y="16416"/>
                  </a:cubicBezTo>
                  <a:cubicBezTo>
                    <a:pt x="9182" y="16739"/>
                    <a:pt x="8885" y="17052"/>
                    <a:pt x="8582" y="17342"/>
                  </a:cubicBezTo>
                  <a:cubicBezTo>
                    <a:pt x="8275" y="17636"/>
                    <a:pt x="7961" y="17901"/>
                    <a:pt x="7637" y="18147"/>
                  </a:cubicBezTo>
                  <a:cubicBezTo>
                    <a:pt x="7558" y="18209"/>
                    <a:pt x="7479" y="18272"/>
                    <a:pt x="7396" y="18325"/>
                  </a:cubicBezTo>
                  <a:cubicBezTo>
                    <a:pt x="7314" y="18383"/>
                    <a:pt x="7234" y="18441"/>
                    <a:pt x="7152" y="18494"/>
                  </a:cubicBezTo>
                  <a:cubicBezTo>
                    <a:pt x="6987" y="18595"/>
                    <a:pt x="6819" y="18687"/>
                    <a:pt x="6650" y="18783"/>
                  </a:cubicBezTo>
                  <a:cubicBezTo>
                    <a:pt x="6568" y="18831"/>
                    <a:pt x="6485" y="18880"/>
                    <a:pt x="6403" y="18928"/>
                  </a:cubicBezTo>
                  <a:cubicBezTo>
                    <a:pt x="6360" y="18952"/>
                    <a:pt x="6320" y="18976"/>
                    <a:pt x="6281" y="19000"/>
                  </a:cubicBezTo>
                  <a:cubicBezTo>
                    <a:pt x="6238" y="19019"/>
                    <a:pt x="6195" y="19044"/>
                    <a:pt x="6155" y="19063"/>
                  </a:cubicBezTo>
                  <a:cubicBezTo>
                    <a:pt x="5987" y="19150"/>
                    <a:pt x="5822" y="19231"/>
                    <a:pt x="5656" y="19313"/>
                  </a:cubicBezTo>
                  <a:cubicBezTo>
                    <a:pt x="5577" y="19357"/>
                    <a:pt x="5495" y="19400"/>
                    <a:pt x="5412" y="19439"/>
                  </a:cubicBezTo>
                  <a:cubicBezTo>
                    <a:pt x="5333" y="19477"/>
                    <a:pt x="5250" y="19511"/>
                    <a:pt x="5171" y="19550"/>
                  </a:cubicBezTo>
                  <a:cubicBezTo>
                    <a:pt x="5006" y="19622"/>
                    <a:pt x="4848" y="19694"/>
                    <a:pt x="4689" y="19767"/>
                  </a:cubicBezTo>
                  <a:cubicBezTo>
                    <a:pt x="3428" y="20316"/>
                    <a:pt x="2292" y="20688"/>
                    <a:pt x="1484" y="20957"/>
                  </a:cubicBezTo>
                  <a:cubicBezTo>
                    <a:pt x="1081" y="21088"/>
                    <a:pt x="754" y="21194"/>
                    <a:pt x="529" y="21261"/>
                  </a:cubicBezTo>
                  <a:cubicBezTo>
                    <a:pt x="308" y="21334"/>
                    <a:pt x="186" y="21372"/>
                    <a:pt x="186" y="21372"/>
                  </a:cubicBezTo>
                  <a:cubicBezTo>
                    <a:pt x="-43" y="21452"/>
                    <a:pt x="-56" y="21600"/>
                    <a:pt x="121" y="21600"/>
                  </a:cubicBezTo>
                  <a:cubicBezTo>
                    <a:pt x="149" y="21600"/>
                    <a:pt x="180" y="21597"/>
                    <a:pt x="216" y="21589"/>
                  </a:cubicBezTo>
                  <a:cubicBezTo>
                    <a:pt x="216" y="21589"/>
                    <a:pt x="338" y="21551"/>
                    <a:pt x="562" y="21488"/>
                  </a:cubicBezTo>
                  <a:cubicBezTo>
                    <a:pt x="787" y="21420"/>
                    <a:pt x="1114" y="21324"/>
                    <a:pt x="1520" y="21204"/>
                  </a:cubicBezTo>
                  <a:cubicBezTo>
                    <a:pt x="2335" y="20952"/>
                    <a:pt x="3474" y="20605"/>
                    <a:pt x="4752" y="20075"/>
                  </a:cubicBezTo>
                  <a:cubicBezTo>
                    <a:pt x="4910" y="20008"/>
                    <a:pt x="5072" y="19940"/>
                    <a:pt x="5237" y="19868"/>
                  </a:cubicBezTo>
                  <a:cubicBezTo>
                    <a:pt x="5320" y="19834"/>
                    <a:pt x="5402" y="19796"/>
                    <a:pt x="5485" y="19762"/>
                  </a:cubicBezTo>
                  <a:cubicBezTo>
                    <a:pt x="5567" y="19723"/>
                    <a:pt x="5650" y="19680"/>
                    <a:pt x="5732" y="19641"/>
                  </a:cubicBezTo>
                  <a:cubicBezTo>
                    <a:pt x="5897" y="19559"/>
                    <a:pt x="6066" y="19477"/>
                    <a:pt x="6234" y="19395"/>
                  </a:cubicBezTo>
                  <a:cubicBezTo>
                    <a:pt x="6277" y="19376"/>
                    <a:pt x="6320" y="19352"/>
                    <a:pt x="6363" y="19333"/>
                  </a:cubicBezTo>
                  <a:cubicBezTo>
                    <a:pt x="6403" y="19308"/>
                    <a:pt x="6446" y="19284"/>
                    <a:pt x="6489" y="19260"/>
                  </a:cubicBezTo>
                  <a:cubicBezTo>
                    <a:pt x="6571" y="19217"/>
                    <a:pt x="6657" y="19169"/>
                    <a:pt x="6743" y="19120"/>
                  </a:cubicBezTo>
                  <a:cubicBezTo>
                    <a:pt x="6911" y="19024"/>
                    <a:pt x="7083" y="18933"/>
                    <a:pt x="7254" y="18836"/>
                  </a:cubicBezTo>
                  <a:cubicBezTo>
                    <a:pt x="7337" y="18778"/>
                    <a:pt x="7423" y="18720"/>
                    <a:pt x="7505" y="18662"/>
                  </a:cubicBezTo>
                  <a:cubicBezTo>
                    <a:pt x="7591" y="18609"/>
                    <a:pt x="7674" y="18547"/>
                    <a:pt x="7756" y="18484"/>
                  </a:cubicBezTo>
                  <a:cubicBezTo>
                    <a:pt x="8086" y="18238"/>
                    <a:pt x="8413" y="17968"/>
                    <a:pt x="8727" y="17674"/>
                  </a:cubicBezTo>
                  <a:cubicBezTo>
                    <a:pt x="9040" y="17380"/>
                    <a:pt x="9344" y="17067"/>
                    <a:pt x="9638" y="16743"/>
                  </a:cubicBezTo>
                  <a:cubicBezTo>
                    <a:pt x="9932" y="16416"/>
                    <a:pt x="10213" y="16078"/>
                    <a:pt x="10487" y="15736"/>
                  </a:cubicBezTo>
                  <a:cubicBezTo>
                    <a:pt x="11028" y="15051"/>
                    <a:pt x="11527" y="14347"/>
                    <a:pt x="11982" y="13672"/>
                  </a:cubicBezTo>
                  <a:cubicBezTo>
                    <a:pt x="12434" y="13002"/>
                    <a:pt x="12906" y="12264"/>
                    <a:pt x="13385" y="11493"/>
                  </a:cubicBezTo>
                  <a:cubicBezTo>
                    <a:pt x="13867" y="10726"/>
                    <a:pt x="14362" y="9931"/>
                    <a:pt x="14864" y="9150"/>
                  </a:cubicBezTo>
                  <a:cubicBezTo>
                    <a:pt x="14993" y="8952"/>
                    <a:pt x="15119" y="8759"/>
                    <a:pt x="15247" y="8566"/>
                  </a:cubicBezTo>
                  <a:cubicBezTo>
                    <a:pt x="15310" y="8470"/>
                    <a:pt x="15373" y="8374"/>
                    <a:pt x="15439" y="8282"/>
                  </a:cubicBezTo>
                  <a:lnTo>
                    <a:pt x="15535" y="8137"/>
                  </a:lnTo>
                  <a:lnTo>
                    <a:pt x="15634" y="8002"/>
                  </a:lnTo>
                  <a:cubicBezTo>
                    <a:pt x="15901" y="7636"/>
                    <a:pt x="16168" y="7270"/>
                    <a:pt x="16429" y="6913"/>
                  </a:cubicBezTo>
                  <a:cubicBezTo>
                    <a:pt x="16561" y="6729"/>
                    <a:pt x="16690" y="6551"/>
                    <a:pt x="16822" y="6378"/>
                  </a:cubicBezTo>
                  <a:cubicBezTo>
                    <a:pt x="16885" y="6286"/>
                    <a:pt x="16951" y="6199"/>
                    <a:pt x="17014" y="6112"/>
                  </a:cubicBezTo>
                  <a:cubicBezTo>
                    <a:pt x="17080" y="6026"/>
                    <a:pt x="17142" y="5939"/>
                    <a:pt x="17208" y="5852"/>
                  </a:cubicBezTo>
                  <a:cubicBezTo>
                    <a:pt x="17466" y="5510"/>
                    <a:pt x="17717" y="5177"/>
                    <a:pt x="17961" y="4854"/>
                  </a:cubicBezTo>
                  <a:cubicBezTo>
                    <a:pt x="19922" y="2260"/>
                    <a:pt x="21408" y="298"/>
                    <a:pt x="21408" y="298"/>
                  </a:cubicBezTo>
                  <a:cubicBezTo>
                    <a:pt x="21536" y="130"/>
                    <a:pt x="21544" y="0"/>
                    <a:pt x="21477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5" name="Google Shape;73;p12"/>
            <p:cNvSpPr/>
            <p:nvPr/>
          </p:nvSpPr>
          <p:spPr>
            <a:xfrm rot="244922">
              <a:off x="1249816" y="1604238"/>
              <a:ext cx="581826" cy="79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fill="norm" stroke="1" extrusionOk="0">
                  <a:moveTo>
                    <a:pt x="15219" y="0"/>
                  </a:moveTo>
                  <a:cubicBezTo>
                    <a:pt x="14708" y="0"/>
                    <a:pt x="14182" y="97"/>
                    <a:pt x="13644" y="194"/>
                  </a:cubicBezTo>
                  <a:cubicBezTo>
                    <a:pt x="13382" y="194"/>
                    <a:pt x="13120" y="291"/>
                    <a:pt x="12858" y="291"/>
                  </a:cubicBezTo>
                  <a:cubicBezTo>
                    <a:pt x="12727" y="388"/>
                    <a:pt x="12595" y="388"/>
                    <a:pt x="12464" y="388"/>
                  </a:cubicBezTo>
                  <a:cubicBezTo>
                    <a:pt x="12333" y="486"/>
                    <a:pt x="12202" y="583"/>
                    <a:pt x="12071" y="583"/>
                  </a:cubicBezTo>
                  <a:cubicBezTo>
                    <a:pt x="11559" y="866"/>
                    <a:pt x="11061" y="1157"/>
                    <a:pt x="10601" y="1449"/>
                  </a:cubicBezTo>
                  <a:cubicBezTo>
                    <a:pt x="10339" y="1643"/>
                    <a:pt x="10063" y="1829"/>
                    <a:pt x="9788" y="2023"/>
                  </a:cubicBezTo>
                  <a:cubicBezTo>
                    <a:pt x="9512" y="2315"/>
                    <a:pt x="9224" y="2606"/>
                    <a:pt x="8935" y="2889"/>
                  </a:cubicBezTo>
                  <a:cubicBezTo>
                    <a:pt x="8358" y="3472"/>
                    <a:pt x="7767" y="4046"/>
                    <a:pt x="7176" y="4726"/>
                  </a:cubicBezTo>
                  <a:cubicBezTo>
                    <a:pt x="6587" y="5495"/>
                    <a:pt x="5983" y="6361"/>
                    <a:pt x="5406" y="7130"/>
                  </a:cubicBezTo>
                  <a:cubicBezTo>
                    <a:pt x="5117" y="7615"/>
                    <a:pt x="4828" y="7996"/>
                    <a:pt x="4553" y="8384"/>
                  </a:cubicBezTo>
                  <a:cubicBezTo>
                    <a:pt x="4277" y="8870"/>
                    <a:pt x="4015" y="9347"/>
                    <a:pt x="3753" y="9833"/>
                  </a:cubicBezTo>
                  <a:cubicBezTo>
                    <a:pt x="3228" y="10796"/>
                    <a:pt x="2729" y="11662"/>
                    <a:pt x="2283" y="12431"/>
                  </a:cubicBezTo>
                  <a:cubicBezTo>
                    <a:pt x="1851" y="13394"/>
                    <a:pt x="1457" y="14260"/>
                    <a:pt x="1129" y="14940"/>
                  </a:cubicBezTo>
                  <a:cubicBezTo>
                    <a:pt x="486" y="16380"/>
                    <a:pt x="93" y="17246"/>
                    <a:pt x="93" y="17246"/>
                  </a:cubicBezTo>
                  <a:cubicBezTo>
                    <a:pt x="-97" y="17804"/>
                    <a:pt x="31" y="21600"/>
                    <a:pt x="240" y="21600"/>
                  </a:cubicBezTo>
                  <a:cubicBezTo>
                    <a:pt x="248" y="21600"/>
                    <a:pt x="256" y="21592"/>
                    <a:pt x="263" y="21584"/>
                  </a:cubicBezTo>
                  <a:cubicBezTo>
                    <a:pt x="263" y="21584"/>
                    <a:pt x="657" y="20912"/>
                    <a:pt x="1312" y="19852"/>
                  </a:cubicBezTo>
                  <a:cubicBezTo>
                    <a:pt x="1641" y="19366"/>
                    <a:pt x="2021" y="18695"/>
                    <a:pt x="2467" y="18023"/>
                  </a:cubicBezTo>
                  <a:cubicBezTo>
                    <a:pt x="2913" y="17440"/>
                    <a:pt x="3398" y="16866"/>
                    <a:pt x="3924" y="16186"/>
                  </a:cubicBezTo>
                  <a:cubicBezTo>
                    <a:pt x="4186" y="15805"/>
                    <a:pt x="4448" y="15514"/>
                    <a:pt x="4724" y="15134"/>
                  </a:cubicBezTo>
                  <a:cubicBezTo>
                    <a:pt x="4999" y="14842"/>
                    <a:pt x="5288" y="14551"/>
                    <a:pt x="5577" y="14260"/>
                  </a:cubicBezTo>
                  <a:cubicBezTo>
                    <a:pt x="6154" y="13685"/>
                    <a:pt x="6745" y="13102"/>
                    <a:pt x="7321" y="12528"/>
                  </a:cubicBezTo>
                  <a:cubicBezTo>
                    <a:pt x="7911" y="12050"/>
                    <a:pt x="8502" y="11565"/>
                    <a:pt x="9066" y="11176"/>
                  </a:cubicBezTo>
                  <a:cubicBezTo>
                    <a:pt x="9355" y="10893"/>
                    <a:pt x="9630" y="10699"/>
                    <a:pt x="9906" y="10505"/>
                  </a:cubicBezTo>
                  <a:cubicBezTo>
                    <a:pt x="10181" y="10310"/>
                    <a:pt x="10444" y="10116"/>
                    <a:pt x="10706" y="10027"/>
                  </a:cubicBezTo>
                  <a:cubicBezTo>
                    <a:pt x="11165" y="9639"/>
                    <a:pt x="11651" y="9347"/>
                    <a:pt x="12162" y="8967"/>
                  </a:cubicBezTo>
                  <a:cubicBezTo>
                    <a:pt x="12280" y="8870"/>
                    <a:pt x="12411" y="8773"/>
                    <a:pt x="12529" y="8676"/>
                  </a:cubicBezTo>
                  <a:cubicBezTo>
                    <a:pt x="12660" y="8676"/>
                    <a:pt x="12792" y="8578"/>
                    <a:pt x="12923" y="8578"/>
                  </a:cubicBezTo>
                  <a:cubicBezTo>
                    <a:pt x="13186" y="8384"/>
                    <a:pt x="13435" y="8287"/>
                    <a:pt x="13697" y="8190"/>
                  </a:cubicBezTo>
                  <a:cubicBezTo>
                    <a:pt x="14222" y="7907"/>
                    <a:pt x="14733" y="7615"/>
                    <a:pt x="15245" y="7421"/>
                  </a:cubicBezTo>
                  <a:cubicBezTo>
                    <a:pt x="15757" y="7227"/>
                    <a:pt x="16256" y="7130"/>
                    <a:pt x="16714" y="7033"/>
                  </a:cubicBezTo>
                  <a:cubicBezTo>
                    <a:pt x="17345" y="6782"/>
                    <a:pt x="17922" y="6782"/>
                    <a:pt x="18416" y="6782"/>
                  </a:cubicBezTo>
                  <a:cubicBezTo>
                    <a:pt x="18662" y="6782"/>
                    <a:pt x="18888" y="6782"/>
                    <a:pt x="19089" y="6749"/>
                  </a:cubicBezTo>
                  <a:cubicBezTo>
                    <a:pt x="19588" y="6749"/>
                    <a:pt x="19944" y="6749"/>
                    <a:pt x="20082" y="6693"/>
                  </a:cubicBezTo>
                  <a:cubicBezTo>
                    <a:pt x="20092" y="6741"/>
                    <a:pt x="20103" y="6790"/>
                    <a:pt x="20112" y="6847"/>
                  </a:cubicBezTo>
                  <a:cubicBezTo>
                    <a:pt x="20152" y="6944"/>
                    <a:pt x="20191" y="7033"/>
                    <a:pt x="20230" y="7130"/>
                  </a:cubicBezTo>
                  <a:cubicBezTo>
                    <a:pt x="20296" y="7324"/>
                    <a:pt x="20348" y="7421"/>
                    <a:pt x="20414" y="7518"/>
                  </a:cubicBezTo>
                  <a:cubicBezTo>
                    <a:pt x="20519" y="7713"/>
                    <a:pt x="20610" y="7907"/>
                    <a:pt x="20690" y="7996"/>
                  </a:cubicBezTo>
                  <a:cubicBezTo>
                    <a:pt x="20847" y="8190"/>
                    <a:pt x="20952" y="8287"/>
                    <a:pt x="21030" y="8384"/>
                  </a:cubicBezTo>
                  <a:cubicBezTo>
                    <a:pt x="21188" y="8578"/>
                    <a:pt x="21201" y="8578"/>
                    <a:pt x="21201" y="8578"/>
                  </a:cubicBezTo>
                  <a:cubicBezTo>
                    <a:pt x="21425" y="8578"/>
                    <a:pt x="21503" y="4912"/>
                    <a:pt x="21294" y="4241"/>
                  </a:cubicBezTo>
                  <a:cubicBezTo>
                    <a:pt x="21294" y="4241"/>
                    <a:pt x="21280" y="4241"/>
                    <a:pt x="21136" y="4046"/>
                  </a:cubicBezTo>
                  <a:cubicBezTo>
                    <a:pt x="21057" y="3949"/>
                    <a:pt x="20952" y="3763"/>
                    <a:pt x="20808" y="3569"/>
                  </a:cubicBezTo>
                  <a:cubicBezTo>
                    <a:pt x="20743" y="3472"/>
                    <a:pt x="20650" y="3375"/>
                    <a:pt x="20572" y="3181"/>
                  </a:cubicBezTo>
                  <a:cubicBezTo>
                    <a:pt x="20532" y="3083"/>
                    <a:pt x="20479" y="2986"/>
                    <a:pt x="20441" y="2889"/>
                  </a:cubicBezTo>
                  <a:cubicBezTo>
                    <a:pt x="20414" y="2800"/>
                    <a:pt x="20401" y="2703"/>
                    <a:pt x="20375" y="2703"/>
                  </a:cubicBezTo>
                  <a:cubicBezTo>
                    <a:pt x="20361" y="2606"/>
                    <a:pt x="20348" y="2606"/>
                    <a:pt x="20335" y="2509"/>
                  </a:cubicBezTo>
                  <a:lnTo>
                    <a:pt x="20230" y="2217"/>
                  </a:lnTo>
                  <a:lnTo>
                    <a:pt x="20179" y="2120"/>
                  </a:lnTo>
                  <a:cubicBezTo>
                    <a:pt x="20126" y="2023"/>
                    <a:pt x="19746" y="1740"/>
                    <a:pt x="19128" y="1352"/>
                  </a:cubicBezTo>
                  <a:cubicBezTo>
                    <a:pt x="18511" y="963"/>
                    <a:pt x="17672" y="291"/>
                    <a:pt x="16714" y="291"/>
                  </a:cubicBezTo>
                  <a:cubicBezTo>
                    <a:pt x="16243" y="194"/>
                    <a:pt x="15744" y="97"/>
                    <a:pt x="15219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6" name="Google Shape;74;p12"/>
            <p:cNvSpPr/>
            <p:nvPr/>
          </p:nvSpPr>
          <p:spPr>
            <a:xfrm rot="244922">
              <a:off x="1761709" y="710035"/>
              <a:ext cx="220296" cy="489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20348" y="0"/>
                  </a:moveTo>
                  <a:cubicBezTo>
                    <a:pt x="20148" y="0"/>
                    <a:pt x="19968" y="24"/>
                    <a:pt x="19875" y="81"/>
                  </a:cubicBezTo>
                  <a:cubicBezTo>
                    <a:pt x="19875" y="81"/>
                    <a:pt x="19494" y="489"/>
                    <a:pt x="18908" y="1150"/>
                  </a:cubicBezTo>
                  <a:cubicBezTo>
                    <a:pt x="18321" y="1859"/>
                    <a:pt x="17491" y="2772"/>
                    <a:pt x="16556" y="3873"/>
                  </a:cubicBezTo>
                  <a:cubicBezTo>
                    <a:pt x="14759" y="6045"/>
                    <a:pt x="12546" y="8737"/>
                    <a:pt x="10784" y="10847"/>
                  </a:cubicBezTo>
                  <a:cubicBezTo>
                    <a:pt x="9918" y="11901"/>
                    <a:pt x="8917" y="13081"/>
                    <a:pt x="7845" y="14262"/>
                  </a:cubicBezTo>
                  <a:cubicBezTo>
                    <a:pt x="6739" y="15442"/>
                    <a:pt x="5563" y="16607"/>
                    <a:pt x="4422" y="17630"/>
                  </a:cubicBezTo>
                  <a:cubicBezTo>
                    <a:pt x="3835" y="18134"/>
                    <a:pt x="3281" y="18622"/>
                    <a:pt x="2764" y="19047"/>
                  </a:cubicBezTo>
                  <a:cubicBezTo>
                    <a:pt x="2244" y="19456"/>
                    <a:pt x="1759" y="19834"/>
                    <a:pt x="1382" y="20148"/>
                  </a:cubicBezTo>
                  <a:cubicBezTo>
                    <a:pt x="551" y="20763"/>
                    <a:pt x="31" y="21140"/>
                    <a:pt x="31" y="21140"/>
                  </a:cubicBezTo>
                  <a:cubicBezTo>
                    <a:pt x="-166" y="21307"/>
                    <a:pt x="603" y="21600"/>
                    <a:pt x="1080" y="21600"/>
                  </a:cubicBezTo>
                  <a:cubicBezTo>
                    <a:pt x="1187" y="21600"/>
                    <a:pt x="1283" y="21584"/>
                    <a:pt x="1347" y="21550"/>
                  </a:cubicBezTo>
                  <a:cubicBezTo>
                    <a:pt x="1347" y="21550"/>
                    <a:pt x="1933" y="21188"/>
                    <a:pt x="2900" y="20606"/>
                  </a:cubicBezTo>
                  <a:cubicBezTo>
                    <a:pt x="3350" y="20306"/>
                    <a:pt x="3905" y="19944"/>
                    <a:pt x="4526" y="19519"/>
                  </a:cubicBezTo>
                  <a:cubicBezTo>
                    <a:pt x="5113" y="19109"/>
                    <a:pt x="5772" y="18637"/>
                    <a:pt x="6463" y="18150"/>
                  </a:cubicBezTo>
                  <a:cubicBezTo>
                    <a:pt x="7775" y="17126"/>
                    <a:pt x="9158" y="15978"/>
                    <a:pt x="10403" y="14797"/>
                  </a:cubicBezTo>
                  <a:cubicBezTo>
                    <a:pt x="11649" y="13601"/>
                    <a:pt x="12790" y="12404"/>
                    <a:pt x="13652" y="11335"/>
                  </a:cubicBezTo>
                  <a:cubicBezTo>
                    <a:pt x="15450" y="9209"/>
                    <a:pt x="17282" y="6439"/>
                    <a:pt x="18768" y="4220"/>
                  </a:cubicBezTo>
                  <a:cubicBezTo>
                    <a:pt x="20255" y="1984"/>
                    <a:pt x="21361" y="300"/>
                    <a:pt x="21361" y="300"/>
                  </a:cubicBezTo>
                  <a:cubicBezTo>
                    <a:pt x="21434" y="135"/>
                    <a:pt x="20824" y="0"/>
                    <a:pt x="20348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00" name="Google Shape;75;p12"/>
          <p:cNvGrpSpPr/>
          <p:nvPr/>
        </p:nvGrpSpPr>
        <p:grpSpPr>
          <a:xfrm>
            <a:off x="1233092" y="9872612"/>
            <a:ext cx="2000131" cy="2365099"/>
            <a:chOff x="0" y="0"/>
            <a:chExt cx="2000129" cy="2365097"/>
          </a:xfrm>
        </p:grpSpPr>
        <p:sp>
          <p:nvSpPr>
            <p:cNvPr id="298" name="Google Shape;76;p12"/>
            <p:cNvSpPr/>
            <p:nvPr/>
          </p:nvSpPr>
          <p:spPr>
            <a:xfrm rot="20062454">
              <a:off x="367630" y="175764"/>
              <a:ext cx="1264870" cy="1987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9697" y="0"/>
                  </a:moveTo>
                  <a:cubicBezTo>
                    <a:pt x="19677" y="0"/>
                    <a:pt x="19656" y="2"/>
                    <a:pt x="19633" y="6"/>
                  </a:cubicBezTo>
                  <a:cubicBezTo>
                    <a:pt x="15910" y="668"/>
                    <a:pt x="12624" y="1997"/>
                    <a:pt x="9574" y="3511"/>
                  </a:cubicBezTo>
                  <a:cubicBezTo>
                    <a:pt x="6699" y="4942"/>
                    <a:pt x="3844" y="6465"/>
                    <a:pt x="2181" y="8615"/>
                  </a:cubicBezTo>
                  <a:cubicBezTo>
                    <a:pt x="605" y="10655"/>
                    <a:pt x="60" y="12973"/>
                    <a:pt x="6" y="15242"/>
                  </a:cubicBezTo>
                  <a:cubicBezTo>
                    <a:pt x="-41" y="17344"/>
                    <a:pt x="134" y="19653"/>
                    <a:pt x="2289" y="21335"/>
                  </a:cubicBezTo>
                  <a:cubicBezTo>
                    <a:pt x="2329" y="21373"/>
                    <a:pt x="2383" y="21385"/>
                    <a:pt x="2432" y="21385"/>
                  </a:cubicBezTo>
                  <a:cubicBezTo>
                    <a:pt x="2440" y="21385"/>
                    <a:pt x="2449" y="21385"/>
                    <a:pt x="2457" y="21384"/>
                  </a:cubicBezTo>
                  <a:cubicBezTo>
                    <a:pt x="2403" y="21472"/>
                    <a:pt x="2464" y="21600"/>
                    <a:pt x="2659" y="21600"/>
                  </a:cubicBezTo>
                  <a:cubicBezTo>
                    <a:pt x="9191" y="21587"/>
                    <a:pt x="14873" y="17896"/>
                    <a:pt x="17741" y="14341"/>
                  </a:cubicBezTo>
                  <a:cubicBezTo>
                    <a:pt x="21250" y="10006"/>
                    <a:pt x="21559" y="4924"/>
                    <a:pt x="20246" y="173"/>
                  </a:cubicBezTo>
                  <a:cubicBezTo>
                    <a:pt x="20225" y="98"/>
                    <a:pt x="20140" y="65"/>
                    <a:pt x="20050" y="65"/>
                  </a:cubicBezTo>
                  <a:cubicBezTo>
                    <a:pt x="19996" y="65"/>
                    <a:pt x="19941" y="77"/>
                    <a:pt x="19896" y="98"/>
                  </a:cubicBezTo>
                  <a:cubicBezTo>
                    <a:pt x="19868" y="43"/>
                    <a:pt x="19798" y="0"/>
                    <a:pt x="19697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9" name="Google Shape;77;p12"/>
            <p:cNvSpPr/>
            <p:nvPr/>
          </p:nvSpPr>
          <p:spPr>
            <a:xfrm rot="20062454">
              <a:off x="567622" y="532079"/>
              <a:ext cx="976020" cy="1705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600" fill="norm" stroke="1" extrusionOk="0">
                  <a:moveTo>
                    <a:pt x="15633" y="0"/>
                  </a:moveTo>
                  <a:cubicBezTo>
                    <a:pt x="15483" y="0"/>
                    <a:pt x="15322" y="55"/>
                    <a:pt x="15300" y="166"/>
                  </a:cubicBezTo>
                  <a:cubicBezTo>
                    <a:pt x="14972" y="1931"/>
                    <a:pt x="14813" y="5784"/>
                    <a:pt x="14849" y="5851"/>
                  </a:cubicBezTo>
                  <a:cubicBezTo>
                    <a:pt x="13001" y="7615"/>
                    <a:pt x="11153" y="9375"/>
                    <a:pt x="9314" y="11140"/>
                  </a:cubicBezTo>
                  <a:cubicBezTo>
                    <a:pt x="9155" y="11294"/>
                    <a:pt x="8996" y="11448"/>
                    <a:pt x="8836" y="11603"/>
                  </a:cubicBezTo>
                  <a:cubicBezTo>
                    <a:pt x="7519" y="9750"/>
                    <a:pt x="6891" y="7806"/>
                    <a:pt x="6980" y="5804"/>
                  </a:cubicBezTo>
                  <a:cubicBezTo>
                    <a:pt x="6988" y="5691"/>
                    <a:pt x="6843" y="5635"/>
                    <a:pt x="6694" y="5635"/>
                  </a:cubicBezTo>
                  <a:cubicBezTo>
                    <a:pt x="6544" y="5635"/>
                    <a:pt x="6391" y="5691"/>
                    <a:pt x="6387" y="5804"/>
                  </a:cubicBezTo>
                  <a:cubicBezTo>
                    <a:pt x="6290" y="7863"/>
                    <a:pt x="6936" y="9869"/>
                    <a:pt x="8315" y="11773"/>
                  </a:cubicBezTo>
                  <a:cubicBezTo>
                    <a:pt x="8359" y="11834"/>
                    <a:pt x="8456" y="11870"/>
                    <a:pt x="8553" y="11881"/>
                  </a:cubicBezTo>
                  <a:cubicBezTo>
                    <a:pt x="6334" y="14036"/>
                    <a:pt x="4212" y="16233"/>
                    <a:pt x="2497" y="18532"/>
                  </a:cubicBezTo>
                  <a:cubicBezTo>
                    <a:pt x="994" y="16850"/>
                    <a:pt x="375" y="15013"/>
                    <a:pt x="666" y="13120"/>
                  </a:cubicBezTo>
                  <a:cubicBezTo>
                    <a:pt x="684" y="13010"/>
                    <a:pt x="545" y="12954"/>
                    <a:pt x="397" y="12954"/>
                  </a:cubicBezTo>
                  <a:cubicBezTo>
                    <a:pt x="248" y="12954"/>
                    <a:pt x="92" y="13010"/>
                    <a:pt x="74" y="13120"/>
                  </a:cubicBezTo>
                  <a:cubicBezTo>
                    <a:pt x="-244" y="15132"/>
                    <a:pt x="463" y="17092"/>
                    <a:pt x="2117" y="18872"/>
                  </a:cubicBezTo>
                  <a:cubicBezTo>
                    <a:pt x="2143" y="18893"/>
                    <a:pt x="2170" y="18913"/>
                    <a:pt x="2205" y="18929"/>
                  </a:cubicBezTo>
                  <a:cubicBezTo>
                    <a:pt x="1621" y="19731"/>
                    <a:pt x="1091" y="20550"/>
                    <a:pt x="622" y="21388"/>
                  </a:cubicBezTo>
                  <a:cubicBezTo>
                    <a:pt x="553" y="21516"/>
                    <a:pt x="736" y="21600"/>
                    <a:pt x="916" y="21600"/>
                  </a:cubicBezTo>
                  <a:cubicBezTo>
                    <a:pt x="1034" y="21600"/>
                    <a:pt x="1151" y="21564"/>
                    <a:pt x="1197" y="21481"/>
                  </a:cubicBezTo>
                  <a:cubicBezTo>
                    <a:pt x="2223" y="19639"/>
                    <a:pt x="3566" y="17884"/>
                    <a:pt x="5078" y="16176"/>
                  </a:cubicBezTo>
                  <a:cubicBezTo>
                    <a:pt x="5114" y="16218"/>
                    <a:pt x="5167" y="16248"/>
                    <a:pt x="5273" y="16259"/>
                  </a:cubicBezTo>
                  <a:cubicBezTo>
                    <a:pt x="5992" y="16331"/>
                    <a:pt x="6711" y="16368"/>
                    <a:pt x="7422" y="16368"/>
                  </a:cubicBezTo>
                  <a:cubicBezTo>
                    <a:pt x="10029" y="16368"/>
                    <a:pt x="12547" y="15883"/>
                    <a:pt x="14672" y="14942"/>
                  </a:cubicBezTo>
                  <a:cubicBezTo>
                    <a:pt x="14928" y="14831"/>
                    <a:pt x="14767" y="14605"/>
                    <a:pt x="14529" y="14605"/>
                  </a:cubicBezTo>
                  <a:cubicBezTo>
                    <a:pt x="14479" y="14605"/>
                    <a:pt x="14425" y="14615"/>
                    <a:pt x="14372" y="14638"/>
                  </a:cubicBezTo>
                  <a:cubicBezTo>
                    <a:pt x="12333" y="15543"/>
                    <a:pt x="9923" y="16025"/>
                    <a:pt x="7418" y="16025"/>
                  </a:cubicBezTo>
                  <a:cubicBezTo>
                    <a:pt x="6760" y="16025"/>
                    <a:pt x="6097" y="15992"/>
                    <a:pt x="5432" y="15924"/>
                  </a:cubicBezTo>
                  <a:cubicBezTo>
                    <a:pt x="5410" y="15922"/>
                    <a:pt x="5388" y="15920"/>
                    <a:pt x="5367" y="15920"/>
                  </a:cubicBezTo>
                  <a:cubicBezTo>
                    <a:pt x="5346" y="15920"/>
                    <a:pt x="5326" y="15922"/>
                    <a:pt x="5309" y="15924"/>
                  </a:cubicBezTo>
                  <a:cubicBezTo>
                    <a:pt x="6794" y="14268"/>
                    <a:pt x="8439" y="12652"/>
                    <a:pt x="10110" y="11052"/>
                  </a:cubicBezTo>
                  <a:cubicBezTo>
                    <a:pt x="10800" y="10389"/>
                    <a:pt x="11498" y="9730"/>
                    <a:pt x="12188" y="9066"/>
                  </a:cubicBezTo>
                  <a:cubicBezTo>
                    <a:pt x="12222" y="9077"/>
                    <a:pt x="12267" y="9082"/>
                    <a:pt x="12320" y="9082"/>
                  </a:cubicBezTo>
                  <a:cubicBezTo>
                    <a:pt x="15318" y="8974"/>
                    <a:pt x="18218" y="8619"/>
                    <a:pt x="21038" y="8017"/>
                  </a:cubicBezTo>
                  <a:cubicBezTo>
                    <a:pt x="21356" y="7948"/>
                    <a:pt x="21267" y="7671"/>
                    <a:pt x="20983" y="7671"/>
                  </a:cubicBezTo>
                  <a:cubicBezTo>
                    <a:pt x="20951" y="7671"/>
                    <a:pt x="20916" y="7675"/>
                    <a:pt x="20879" y="7682"/>
                  </a:cubicBezTo>
                  <a:cubicBezTo>
                    <a:pt x="18182" y="8259"/>
                    <a:pt x="15415" y="8603"/>
                    <a:pt x="12550" y="8722"/>
                  </a:cubicBezTo>
                  <a:cubicBezTo>
                    <a:pt x="15406" y="5995"/>
                    <a:pt x="18279" y="3268"/>
                    <a:pt x="21135" y="547"/>
                  </a:cubicBezTo>
                  <a:cubicBezTo>
                    <a:pt x="21276" y="412"/>
                    <a:pt x="21070" y="286"/>
                    <a:pt x="20866" y="286"/>
                  </a:cubicBezTo>
                  <a:cubicBezTo>
                    <a:pt x="20774" y="286"/>
                    <a:pt x="20682" y="312"/>
                    <a:pt x="20622" y="372"/>
                  </a:cubicBezTo>
                  <a:cubicBezTo>
                    <a:pt x="18908" y="2003"/>
                    <a:pt x="17183" y="3634"/>
                    <a:pt x="15468" y="5264"/>
                  </a:cubicBezTo>
                  <a:cubicBezTo>
                    <a:pt x="15450" y="3561"/>
                    <a:pt x="15583" y="1864"/>
                    <a:pt x="15901" y="166"/>
                  </a:cubicBezTo>
                  <a:cubicBezTo>
                    <a:pt x="15923" y="55"/>
                    <a:pt x="15784" y="0"/>
                    <a:pt x="15633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01" name="Google Shape;78;p12"/>
          <p:cNvSpPr/>
          <p:nvPr/>
        </p:nvSpPr>
        <p:spPr>
          <a:xfrm>
            <a:off x="2" y="10629984"/>
            <a:ext cx="3724695" cy="3086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42" h="17862" fill="norm" stroke="1" extrusionOk="0">
                <a:moveTo>
                  <a:pt x="63" y="2150"/>
                </a:moveTo>
                <a:cubicBezTo>
                  <a:pt x="320" y="2150"/>
                  <a:pt x="5622" y="-3738"/>
                  <a:pt x="9329" y="3974"/>
                </a:cubicBezTo>
                <a:cubicBezTo>
                  <a:pt x="13037" y="11692"/>
                  <a:pt x="21600" y="7905"/>
                  <a:pt x="19235" y="17862"/>
                </a:cubicBezTo>
                <a:lnTo>
                  <a:pt x="0" y="17862"/>
                </a:lnTo>
                <a:close/>
              </a:path>
            </a:pathLst>
          </a:custGeom>
          <a:solidFill>
            <a:srgbClr val="3FB3E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2" name="Google Shape;79;p12"/>
          <p:cNvSpPr/>
          <p:nvPr/>
        </p:nvSpPr>
        <p:spPr>
          <a:xfrm>
            <a:off x="8580135" y="1946195"/>
            <a:ext cx="15803888" cy="11770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5" h="21525" fill="norm" stroke="1" extrusionOk="0">
                <a:moveTo>
                  <a:pt x="16026" y="2718"/>
                </a:moveTo>
                <a:cubicBezTo>
                  <a:pt x="15789" y="1496"/>
                  <a:pt x="15100" y="-75"/>
                  <a:pt x="13119" y="3"/>
                </a:cubicBezTo>
                <a:cubicBezTo>
                  <a:pt x="11094" y="83"/>
                  <a:pt x="9435" y="4557"/>
                  <a:pt x="6121" y="6753"/>
                </a:cubicBezTo>
                <a:cubicBezTo>
                  <a:pt x="4380" y="7907"/>
                  <a:pt x="-2915" y="9778"/>
                  <a:pt x="1284" y="21525"/>
                </a:cubicBezTo>
                <a:lnTo>
                  <a:pt x="18685" y="21525"/>
                </a:lnTo>
                <a:lnTo>
                  <a:pt x="18685" y="5170"/>
                </a:lnTo>
                <a:cubicBezTo>
                  <a:pt x="18412" y="4040"/>
                  <a:pt x="17727" y="2742"/>
                  <a:pt x="16026" y="2718"/>
                </a:cubicBezTo>
                <a:close/>
              </a:path>
            </a:pathLst>
          </a:custGeom>
          <a:solidFill>
            <a:srgbClr val="A0EB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3" name="Google Shape;80;p12"/>
          <p:cNvSpPr/>
          <p:nvPr/>
        </p:nvSpPr>
        <p:spPr>
          <a:xfrm>
            <a:off x="7570261" y="3531904"/>
            <a:ext cx="12098022" cy="6315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53" y="0"/>
                </a:moveTo>
                <a:cubicBezTo>
                  <a:pt x="9276" y="0"/>
                  <a:pt x="7858" y="1275"/>
                  <a:pt x="6865" y="3319"/>
                </a:cubicBezTo>
                <a:cubicBezTo>
                  <a:pt x="6195" y="4689"/>
                  <a:pt x="5265" y="5447"/>
                  <a:pt x="4288" y="5447"/>
                </a:cubicBezTo>
                <a:cubicBezTo>
                  <a:pt x="4246" y="5447"/>
                  <a:pt x="4205" y="5445"/>
                  <a:pt x="4163" y="5443"/>
                </a:cubicBezTo>
                <a:cubicBezTo>
                  <a:pt x="4116" y="5436"/>
                  <a:pt x="4071" y="5436"/>
                  <a:pt x="4023" y="5436"/>
                </a:cubicBezTo>
                <a:cubicBezTo>
                  <a:pt x="1800" y="5436"/>
                  <a:pt x="0" y="8878"/>
                  <a:pt x="0" y="13131"/>
                </a:cubicBezTo>
                <a:cubicBezTo>
                  <a:pt x="0" y="17378"/>
                  <a:pt x="1800" y="20819"/>
                  <a:pt x="4023" y="20819"/>
                </a:cubicBezTo>
                <a:cubicBezTo>
                  <a:pt x="5272" y="20819"/>
                  <a:pt x="6387" y="19733"/>
                  <a:pt x="7123" y="18031"/>
                </a:cubicBezTo>
                <a:cubicBezTo>
                  <a:pt x="8101" y="19776"/>
                  <a:pt x="9410" y="20849"/>
                  <a:pt x="10853" y="20849"/>
                </a:cubicBezTo>
                <a:cubicBezTo>
                  <a:pt x="11646" y="20849"/>
                  <a:pt x="12401" y="20526"/>
                  <a:pt x="13079" y="19940"/>
                </a:cubicBezTo>
                <a:cubicBezTo>
                  <a:pt x="13707" y="20971"/>
                  <a:pt x="14525" y="21600"/>
                  <a:pt x="15420" y="21600"/>
                </a:cubicBezTo>
                <a:cubicBezTo>
                  <a:pt x="16583" y="21600"/>
                  <a:pt x="17618" y="20538"/>
                  <a:pt x="18274" y="18897"/>
                </a:cubicBezTo>
                <a:cubicBezTo>
                  <a:pt x="18628" y="19537"/>
                  <a:pt x="19106" y="19934"/>
                  <a:pt x="19631" y="19934"/>
                </a:cubicBezTo>
                <a:cubicBezTo>
                  <a:pt x="20718" y="19934"/>
                  <a:pt x="21600" y="18244"/>
                  <a:pt x="21600" y="16163"/>
                </a:cubicBezTo>
                <a:cubicBezTo>
                  <a:pt x="21600" y="14082"/>
                  <a:pt x="20718" y="12398"/>
                  <a:pt x="19631" y="12398"/>
                </a:cubicBezTo>
                <a:lnTo>
                  <a:pt x="19622" y="12398"/>
                </a:lnTo>
                <a:cubicBezTo>
                  <a:pt x="19619" y="12398"/>
                  <a:pt x="19615" y="12398"/>
                  <a:pt x="19612" y="12398"/>
                </a:cubicBezTo>
                <a:cubicBezTo>
                  <a:pt x="19167" y="12398"/>
                  <a:pt x="18744" y="11984"/>
                  <a:pt x="18517" y="11245"/>
                </a:cubicBezTo>
                <a:cubicBezTo>
                  <a:pt x="18173" y="10135"/>
                  <a:pt x="17669" y="9220"/>
                  <a:pt x="17064" y="8621"/>
                </a:cubicBezTo>
                <a:cubicBezTo>
                  <a:pt x="16516" y="8078"/>
                  <a:pt x="16077" y="7218"/>
                  <a:pt x="15822" y="6138"/>
                </a:cubicBezTo>
                <a:cubicBezTo>
                  <a:pt x="14968" y="2520"/>
                  <a:pt x="13067" y="0"/>
                  <a:pt x="10853" y="0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4" name="Title Text"/>
          <p:cNvSpPr txBox="1"/>
          <p:nvPr>
            <p:ph type="title"/>
          </p:nvPr>
        </p:nvSpPr>
        <p:spPr>
          <a:xfrm>
            <a:off x="1913399" y="1447333"/>
            <a:ext cx="20556802" cy="1527201"/>
          </a:xfrm>
          <a:prstGeom prst="rect">
            <a:avLst/>
          </a:prstGeom>
        </p:spPr>
        <p:txBody>
          <a:bodyPr lIns="243799" tIns="243799" rIns="243799" bIns="243799"/>
          <a:lstStyle>
            <a:lvl1pPr defTabSz="2438400">
              <a:lnSpc>
                <a:spcPct val="100000"/>
              </a:lnSpc>
              <a:defRPr b="0" spc="0" sz="64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5" name="Body Level One…"/>
          <p:cNvSpPr txBox="1"/>
          <p:nvPr>
            <p:ph type="body" sz="quarter" idx="1"/>
          </p:nvPr>
        </p:nvSpPr>
        <p:spPr>
          <a:xfrm>
            <a:off x="4076399" y="2969333"/>
            <a:ext cx="6952802" cy="2647201"/>
          </a:xfrm>
          <a:prstGeom prst="rect">
            <a:avLst/>
          </a:prstGeom>
        </p:spPr>
        <p:txBody>
          <a:bodyPr lIns="0" tIns="0" rIns="0" bIns="0" anchor="b"/>
          <a:lstStyle>
            <a:lvl1pPr marL="914400" indent="-8001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algn="ctr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itle Text"/>
          <p:cNvSpPr txBox="1"/>
          <p:nvPr>
            <p:ph type="title"/>
          </p:nvPr>
        </p:nvSpPr>
        <p:spPr>
          <a:xfrm>
            <a:off x="757186" y="577074"/>
            <a:ext cx="21445090" cy="2286401"/>
          </a:xfrm>
          <a:prstGeom prst="rect">
            <a:avLst/>
          </a:prstGeom>
        </p:spPr>
        <p:txBody>
          <a:bodyPr lIns="0" tIns="0" rIns="0" bIns="0" anchor="b"/>
          <a:lstStyle>
            <a:lvl1pPr defTabSz="2438400">
              <a:lnSpc>
                <a:spcPct val="100000"/>
              </a:lnSpc>
              <a:defRPr b="0" spc="0" sz="9600">
                <a:solidFill>
                  <a:srgbClr val="98C93E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xfrm>
            <a:off x="23673315" y="12888809"/>
            <a:ext cx="404775" cy="604521"/>
          </a:xfrm>
          <a:prstGeom prst="rect">
            <a:avLst/>
          </a:prstGeom>
        </p:spPr>
        <p:txBody>
          <a:bodyPr lIns="0" tIns="0" rIns="0" bIns="0" anchor="ctr"/>
          <a:lstStyle>
            <a:lvl1pPr algn="r" defTabSz="2438400">
              <a:defRPr sz="3400">
                <a:solidFill>
                  <a:srgbClr val="98C93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19120" y="320263"/>
            <a:ext cx="958972" cy="984372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Body Level One…"/>
          <p:cNvSpPr txBox="1"/>
          <p:nvPr>
            <p:ph type="body" idx="1"/>
          </p:nvPr>
        </p:nvSpPr>
        <p:spPr>
          <a:xfrm>
            <a:off x="757186" y="3704815"/>
            <a:ext cx="21445090" cy="7379202"/>
          </a:xfrm>
          <a:prstGeom prst="rect">
            <a:avLst/>
          </a:prstGeom>
        </p:spPr>
        <p:txBody>
          <a:bodyPr lIns="0" tIns="0" rIns="0" bIns="0"/>
          <a:lstStyle>
            <a:lvl1pPr marL="9937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●"/>
              <a:defRPr sz="4200">
                <a:solidFill>
                  <a:srgbClr val="16141B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14509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○"/>
              <a:defRPr sz="4200">
                <a:solidFill>
                  <a:srgbClr val="16141B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9081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■"/>
              <a:defRPr sz="4200">
                <a:solidFill>
                  <a:srgbClr val="16141B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23653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●"/>
              <a:defRPr sz="4200">
                <a:solidFill>
                  <a:srgbClr val="16141B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8225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○"/>
              <a:defRPr sz="4200">
                <a:solidFill>
                  <a:srgbClr val="16141B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Text"/>
          <p:cNvSpPr txBox="1"/>
          <p:nvPr>
            <p:ph type="title"/>
          </p:nvPr>
        </p:nvSpPr>
        <p:spPr>
          <a:xfrm>
            <a:off x="1219199" y="2784466"/>
            <a:ext cx="16800802" cy="2286401"/>
          </a:xfrm>
          <a:prstGeom prst="rect">
            <a:avLst/>
          </a:prstGeom>
        </p:spPr>
        <p:txBody>
          <a:bodyPr lIns="0" tIns="0" rIns="0" bIns="0" anchor="b"/>
          <a:lstStyle>
            <a:lvl1pPr defTabSz="2438400">
              <a:lnSpc>
                <a:spcPct val="100000"/>
              </a:lnSpc>
              <a:defRPr b="0" spc="0" sz="12800">
                <a:solidFill>
                  <a:srgbClr val="A7D86D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xfrm>
            <a:off x="23673315" y="12888809"/>
            <a:ext cx="404775" cy="604521"/>
          </a:xfrm>
          <a:prstGeom prst="rect">
            <a:avLst/>
          </a:prstGeom>
        </p:spPr>
        <p:txBody>
          <a:bodyPr lIns="0" tIns="0" rIns="0" bIns="0" anchor="ctr"/>
          <a:lstStyle>
            <a:lvl1pPr algn="r" defTabSz="2438400">
              <a:defRPr sz="34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Text"/>
          <p:cNvSpPr txBox="1"/>
          <p:nvPr>
            <p:ph type="title"/>
          </p:nvPr>
        </p:nvSpPr>
        <p:spPr>
          <a:xfrm>
            <a:off x="1219199" y="2784466"/>
            <a:ext cx="16800802" cy="2286401"/>
          </a:xfrm>
          <a:prstGeom prst="rect">
            <a:avLst/>
          </a:prstGeom>
        </p:spPr>
        <p:txBody>
          <a:bodyPr lIns="0" tIns="0" rIns="0" bIns="0" anchor="b"/>
          <a:lstStyle>
            <a:lvl1pPr defTabSz="2438400">
              <a:lnSpc>
                <a:spcPct val="100000"/>
              </a:lnSpc>
              <a:defRPr b="0" spc="0" sz="12800">
                <a:solidFill>
                  <a:srgbClr val="A7D86D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2" name="Body Level One…"/>
          <p:cNvSpPr txBox="1"/>
          <p:nvPr>
            <p:ph type="body" sz="quarter" idx="1"/>
          </p:nvPr>
        </p:nvSpPr>
        <p:spPr>
          <a:xfrm>
            <a:off x="1219199" y="5552866"/>
            <a:ext cx="6292801" cy="7582402"/>
          </a:xfrm>
          <a:prstGeom prst="rect">
            <a:avLst/>
          </a:prstGeom>
        </p:spPr>
        <p:txBody>
          <a:bodyPr lIns="0" tIns="0" rIns="0" bIns="0"/>
          <a:lstStyle>
            <a:lvl1pPr marL="9937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●"/>
              <a:defRPr sz="4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14509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○"/>
              <a:defRPr sz="4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9081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■"/>
              <a:defRPr sz="4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3653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●"/>
              <a:defRPr sz="4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8225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○"/>
              <a:defRPr sz="4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3" name="Google Shape;28;p19"/>
          <p:cNvSpPr txBox="1"/>
          <p:nvPr>
            <p:ph type="body" sz="quarter" idx="13"/>
          </p:nvPr>
        </p:nvSpPr>
        <p:spPr>
          <a:xfrm>
            <a:off x="9045599" y="5552866"/>
            <a:ext cx="6292801" cy="7582402"/>
          </a:xfrm>
          <a:prstGeom prst="rect">
            <a:avLst/>
          </a:prstGeom>
        </p:spPr>
        <p:txBody>
          <a:bodyPr lIns="0" tIns="0" rIns="0" bIns="0"/>
          <a:lstStyle/>
          <a:p>
            <a:pPr marL="9937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●"/>
              <a:defRPr sz="4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</a:p>
        </p:txBody>
      </p:sp>
      <p:sp>
        <p:nvSpPr>
          <p:cNvPr id="334" name="Google Shape;29;p19"/>
          <p:cNvSpPr txBox="1"/>
          <p:nvPr>
            <p:ph type="body" sz="quarter" idx="14"/>
          </p:nvPr>
        </p:nvSpPr>
        <p:spPr>
          <a:xfrm>
            <a:off x="16871991" y="5552866"/>
            <a:ext cx="6292801" cy="7582402"/>
          </a:xfrm>
          <a:prstGeom prst="rect">
            <a:avLst/>
          </a:prstGeom>
        </p:spPr>
        <p:txBody>
          <a:bodyPr lIns="0" tIns="0" rIns="0" bIns="0"/>
          <a:lstStyle/>
          <a:p>
            <a:pPr marL="993775" indent="-866775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Pts val="4200"/>
              <a:buFont typeface="Muli Regular"/>
              <a:buChar char="●"/>
              <a:defRPr sz="4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xfrm>
            <a:off x="23673315" y="12888809"/>
            <a:ext cx="404775" cy="604521"/>
          </a:xfrm>
          <a:prstGeom prst="rect">
            <a:avLst/>
          </a:prstGeom>
        </p:spPr>
        <p:txBody>
          <a:bodyPr lIns="0" tIns="0" rIns="0" bIns="0" anchor="ctr"/>
          <a:lstStyle>
            <a:lvl1pPr algn="r" defTabSz="2438400">
              <a:defRPr sz="34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_2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/>
          <p:nvPr>
            <p:ph type="title"/>
          </p:nvPr>
        </p:nvSpPr>
        <p:spPr>
          <a:xfrm>
            <a:off x="9247933" y="1423599"/>
            <a:ext cx="13222402" cy="3420802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r" defTabSz="2438400">
              <a:lnSpc>
                <a:spcPct val="100000"/>
              </a:lnSpc>
              <a:defRPr b="0" spc="0" sz="16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3" name="Body Level One…"/>
          <p:cNvSpPr txBox="1"/>
          <p:nvPr>
            <p:ph type="body" sz="quarter" idx="1"/>
          </p:nvPr>
        </p:nvSpPr>
        <p:spPr>
          <a:xfrm>
            <a:off x="9622600" y="5667066"/>
            <a:ext cx="12848001" cy="15728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algn="r" defTabSz="2438400">
              <a:lnSpc>
                <a:spcPct val="100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algn="r" defTabSz="2438400">
              <a:lnSpc>
                <a:spcPct val="100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algn="r" defTabSz="2438400">
              <a:lnSpc>
                <a:spcPct val="100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algn="r" defTabSz="2438400">
              <a:lnSpc>
                <a:spcPct val="100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algn="r" defTabSz="2438400">
              <a:lnSpc>
                <a:spcPct val="100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Google Shape;248;p26"/>
          <p:cNvSpPr txBox="1"/>
          <p:nvPr/>
        </p:nvSpPr>
        <p:spPr>
          <a:xfrm>
            <a:off x="1913399" y="1447333"/>
            <a:ext cx="7536802" cy="17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 defTabSz="2438400">
              <a:lnSpc>
                <a:spcPct val="100000"/>
              </a:lnSpc>
              <a:spcBef>
                <a:spcPts val="800"/>
              </a:spcBef>
              <a:defRPr b="1" sz="2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CREDITS</a:t>
            </a:r>
            <a:r>
              <a:rPr b="0"/>
              <a:t>: This presentation template was created by </a:t>
            </a:r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 invalidUrl="" action="" tgtFrame="" tooltip="" history="1" highlightClick="0" endSnd="0"/>
              </a:rPr>
              <a:t>Slidesgo</a:t>
            </a:r>
            <a:r>
              <a:rPr b="0"/>
              <a:t>, including icons by </a:t>
            </a:r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 invalidUrl="" action="" tgtFrame="" tooltip="" history="1" highlightClick="0" endSnd="0"/>
              </a:rPr>
              <a:t>Flaticon</a:t>
            </a:r>
            <a:r>
              <a:rPr b="0"/>
              <a:t>, and infographics &amp; images by </a:t>
            </a:r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4" invalidUrl="" action="" tgtFrame="" tooltip="" history="1" highlightClick="0" endSnd="0"/>
              </a:rPr>
              <a:t>Freepik</a:t>
            </a:r>
            <a:r>
              <a:rPr b="0"/>
              <a:t>. </a:t>
            </a:r>
          </a:p>
        </p:txBody>
      </p:sp>
      <p:sp>
        <p:nvSpPr>
          <p:cNvPr id="345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Text"/>
          <p:cNvSpPr txBox="1"/>
          <p:nvPr>
            <p:ph type="title"/>
          </p:nvPr>
        </p:nvSpPr>
        <p:spPr>
          <a:xfrm>
            <a:off x="1913399" y="1447333"/>
            <a:ext cx="20557602" cy="1527201"/>
          </a:xfrm>
          <a:prstGeom prst="rect">
            <a:avLst/>
          </a:prstGeom>
        </p:spPr>
        <p:txBody>
          <a:bodyPr lIns="243799" tIns="243799" rIns="243799" bIns="243799"/>
          <a:lstStyle>
            <a:lvl1pPr defTabSz="2438400">
              <a:lnSpc>
                <a:spcPct val="100000"/>
              </a:lnSpc>
              <a:defRPr b="0" spc="0" sz="64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3" name="Body Level One…"/>
          <p:cNvSpPr txBox="1"/>
          <p:nvPr>
            <p:ph type="body" sz="quarter" idx="1"/>
          </p:nvPr>
        </p:nvSpPr>
        <p:spPr>
          <a:xfrm>
            <a:off x="14713866" y="2929199"/>
            <a:ext cx="7218401" cy="19832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solidFill>
          <a:srgbClr val="9FE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Text"/>
          <p:cNvSpPr txBox="1"/>
          <p:nvPr>
            <p:ph type="title"/>
          </p:nvPr>
        </p:nvSpPr>
        <p:spPr>
          <a:xfrm>
            <a:off x="2550733" y="6010200"/>
            <a:ext cx="9116801" cy="20784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defTabSz="2438400">
              <a:lnSpc>
                <a:spcPct val="100000"/>
              </a:lnSpc>
              <a:defRPr b="0" spc="0" sz="8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2" name="Body Level One…"/>
          <p:cNvSpPr txBox="1"/>
          <p:nvPr>
            <p:ph type="body" sz="quarter" idx="1"/>
          </p:nvPr>
        </p:nvSpPr>
        <p:spPr>
          <a:xfrm>
            <a:off x="2550733" y="7694933"/>
            <a:ext cx="9116801" cy="47128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4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indent="-3175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4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indent="1397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4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00" indent="5969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4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914400" indent="1054100" defTabSz="2438400">
              <a:lnSpc>
                <a:spcPct val="115000"/>
              </a:lnSpc>
              <a:spcBef>
                <a:spcPts val="0"/>
              </a:spcBef>
              <a:buSzTx/>
              <a:buNone/>
              <a:defRPr sz="4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269;p34"/>
          <p:cNvGrpSpPr/>
          <p:nvPr/>
        </p:nvGrpSpPr>
        <p:grpSpPr>
          <a:xfrm>
            <a:off x="13098458" y="2043570"/>
            <a:ext cx="10402553" cy="7258198"/>
            <a:chOff x="0" y="0"/>
            <a:chExt cx="10402553" cy="7258197"/>
          </a:xfrm>
        </p:grpSpPr>
        <p:sp>
          <p:nvSpPr>
            <p:cNvPr id="372" name="Google Shape;270;p34"/>
            <p:cNvSpPr/>
            <p:nvPr/>
          </p:nvSpPr>
          <p:spPr>
            <a:xfrm>
              <a:off x="0" y="4052354"/>
              <a:ext cx="2284157" cy="1192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fill="norm" stroke="1" extrusionOk="0">
                  <a:moveTo>
                    <a:pt x="10792" y="0"/>
                  </a:moveTo>
                  <a:cubicBezTo>
                    <a:pt x="9169" y="0"/>
                    <a:pt x="7710" y="1370"/>
                    <a:pt x="6717" y="3548"/>
                  </a:cubicBezTo>
                  <a:cubicBezTo>
                    <a:pt x="6143" y="4805"/>
                    <a:pt x="5317" y="5461"/>
                    <a:pt x="4453" y="5461"/>
                  </a:cubicBezTo>
                  <a:cubicBezTo>
                    <a:pt x="4384" y="5461"/>
                    <a:pt x="4315" y="5457"/>
                    <a:pt x="4245" y="5449"/>
                  </a:cubicBezTo>
                  <a:cubicBezTo>
                    <a:pt x="4163" y="5443"/>
                    <a:pt x="4081" y="5436"/>
                    <a:pt x="4000" y="5436"/>
                  </a:cubicBezTo>
                  <a:cubicBezTo>
                    <a:pt x="1790" y="5436"/>
                    <a:pt x="0" y="8877"/>
                    <a:pt x="0" y="13127"/>
                  </a:cubicBezTo>
                  <a:cubicBezTo>
                    <a:pt x="0" y="17376"/>
                    <a:pt x="1790" y="20817"/>
                    <a:pt x="4000" y="20817"/>
                  </a:cubicBezTo>
                  <a:cubicBezTo>
                    <a:pt x="4521" y="20817"/>
                    <a:pt x="5019" y="20627"/>
                    <a:pt x="5474" y="20280"/>
                  </a:cubicBezTo>
                  <a:cubicBezTo>
                    <a:pt x="6024" y="19861"/>
                    <a:pt x="6602" y="19669"/>
                    <a:pt x="7182" y="19669"/>
                  </a:cubicBezTo>
                  <a:cubicBezTo>
                    <a:pt x="7807" y="19669"/>
                    <a:pt x="8435" y="19891"/>
                    <a:pt x="9035" y="20286"/>
                  </a:cubicBezTo>
                  <a:cubicBezTo>
                    <a:pt x="9585" y="20653"/>
                    <a:pt x="10179" y="20849"/>
                    <a:pt x="10792" y="20849"/>
                  </a:cubicBezTo>
                  <a:cubicBezTo>
                    <a:pt x="11188" y="20849"/>
                    <a:pt x="11575" y="20766"/>
                    <a:pt x="11946" y="20608"/>
                  </a:cubicBezTo>
                  <a:cubicBezTo>
                    <a:pt x="12164" y="20518"/>
                    <a:pt x="12384" y="20473"/>
                    <a:pt x="12603" y="20473"/>
                  </a:cubicBezTo>
                  <a:cubicBezTo>
                    <a:pt x="13040" y="20473"/>
                    <a:pt x="13473" y="20651"/>
                    <a:pt x="13877" y="21000"/>
                  </a:cubicBezTo>
                  <a:cubicBezTo>
                    <a:pt x="14322" y="21385"/>
                    <a:pt x="14814" y="21600"/>
                    <a:pt x="15335" y="21600"/>
                  </a:cubicBezTo>
                  <a:cubicBezTo>
                    <a:pt x="16067" y="21600"/>
                    <a:pt x="16748" y="21170"/>
                    <a:pt x="17316" y="20444"/>
                  </a:cubicBezTo>
                  <a:cubicBezTo>
                    <a:pt x="17687" y="19967"/>
                    <a:pt x="18124" y="19731"/>
                    <a:pt x="18566" y="19731"/>
                  </a:cubicBezTo>
                  <a:cubicBezTo>
                    <a:pt x="18743" y="19731"/>
                    <a:pt x="18921" y="19768"/>
                    <a:pt x="19096" y="19845"/>
                  </a:cubicBezTo>
                  <a:cubicBezTo>
                    <a:pt x="19233" y="19901"/>
                    <a:pt x="19374" y="19933"/>
                    <a:pt x="19522" y="19933"/>
                  </a:cubicBezTo>
                  <a:cubicBezTo>
                    <a:pt x="20679" y="19933"/>
                    <a:pt x="21600" y="18007"/>
                    <a:pt x="21469" y="15734"/>
                  </a:cubicBezTo>
                  <a:cubicBezTo>
                    <a:pt x="21374" y="14055"/>
                    <a:pt x="20672" y="12672"/>
                    <a:pt x="19804" y="12438"/>
                  </a:cubicBezTo>
                  <a:cubicBezTo>
                    <a:pt x="19794" y="12432"/>
                    <a:pt x="19784" y="12432"/>
                    <a:pt x="19774" y="12426"/>
                  </a:cubicBezTo>
                  <a:cubicBezTo>
                    <a:pt x="19145" y="12280"/>
                    <a:pt x="18591" y="11649"/>
                    <a:pt x="18217" y="10670"/>
                  </a:cubicBezTo>
                  <a:cubicBezTo>
                    <a:pt x="17889" y="9812"/>
                    <a:pt x="17463" y="9111"/>
                    <a:pt x="16971" y="8624"/>
                  </a:cubicBezTo>
                  <a:cubicBezTo>
                    <a:pt x="16398" y="8050"/>
                    <a:pt x="15968" y="7071"/>
                    <a:pt x="15689" y="5947"/>
                  </a:cubicBezTo>
                  <a:cubicBezTo>
                    <a:pt x="14821" y="2430"/>
                    <a:pt x="12955" y="0"/>
                    <a:pt x="107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3" name="Google Shape;271;p34"/>
            <p:cNvSpPr/>
            <p:nvPr/>
          </p:nvSpPr>
          <p:spPr>
            <a:xfrm>
              <a:off x="6813630" y="3963439"/>
              <a:ext cx="2462209" cy="287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fill="norm" stroke="1" extrusionOk="0">
                  <a:moveTo>
                    <a:pt x="14020" y="0"/>
                  </a:moveTo>
                  <a:lnTo>
                    <a:pt x="0" y="21600"/>
                  </a:lnTo>
                  <a:lnTo>
                    <a:pt x="21466" y="21545"/>
                  </a:lnTo>
                  <a:cubicBezTo>
                    <a:pt x="21600" y="21202"/>
                    <a:pt x="14020" y="0"/>
                    <a:pt x="14020" y="0"/>
                  </a:cubicBezTo>
                  <a:close/>
                </a:path>
              </a:pathLst>
            </a:custGeom>
            <a:solidFill>
              <a:srgbClr val="DB8E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4" name="Google Shape;272;p34"/>
            <p:cNvSpPr/>
            <p:nvPr/>
          </p:nvSpPr>
          <p:spPr>
            <a:xfrm>
              <a:off x="6813630" y="3994474"/>
              <a:ext cx="1969166" cy="2844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fill="norm" stroke="1" extrusionOk="0">
                  <a:moveTo>
                    <a:pt x="17362" y="0"/>
                  </a:moveTo>
                  <a:lnTo>
                    <a:pt x="0" y="21600"/>
                  </a:lnTo>
                  <a:lnTo>
                    <a:pt x="21345" y="21555"/>
                  </a:lnTo>
                  <a:cubicBezTo>
                    <a:pt x="21600" y="20867"/>
                    <a:pt x="21566" y="20157"/>
                    <a:pt x="20938" y="19524"/>
                  </a:cubicBezTo>
                  <a:cubicBezTo>
                    <a:pt x="20223" y="18804"/>
                    <a:pt x="19062" y="18365"/>
                    <a:pt x="17833" y="18256"/>
                  </a:cubicBezTo>
                  <a:cubicBezTo>
                    <a:pt x="16688" y="18156"/>
                    <a:pt x="15508" y="18240"/>
                    <a:pt x="14375" y="18058"/>
                  </a:cubicBezTo>
                  <a:cubicBezTo>
                    <a:pt x="12735" y="17796"/>
                    <a:pt x="11506" y="16649"/>
                    <a:pt x="12294" y="15516"/>
                  </a:cubicBezTo>
                  <a:cubicBezTo>
                    <a:pt x="13077" y="14383"/>
                    <a:pt x="14706" y="13589"/>
                    <a:pt x="16216" y="12962"/>
                  </a:cubicBezTo>
                  <a:cubicBezTo>
                    <a:pt x="16928" y="12668"/>
                    <a:pt x="17651" y="12308"/>
                    <a:pt x="17947" y="11768"/>
                  </a:cubicBezTo>
                  <a:cubicBezTo>
                    <a:pt x="18925" y="10015"/>
                    <a:pt x="14904" y="10174"/>
                    <a:pt x="13709" y="9443"/>
                  </a:cubicBezTo>
                  <a:cubicBezTo>
                    <a:pt x="12579" y="8755"/>
                    <a:pt x="12868" y="7778"/>
                    <a:pt x="13610" y="6941"/>
                  </a:cubicBezTo>
                  <a:cubicBezTo>
                    <a:pt x="14378" y="6073"/>
                    <a:pt x="15596" y="5451"/>
                    <a:pt x="16502" y="4657"/>
                  </a:cubicBezTo>
                  <a:cubicBezTo>
                    <a:pt x="17286" y="3969"/>
                    <a:pt x="17506" y="3135"/>
                    <a:pt x="17612" y="2272"/>
                  </a:cubicBezTo>
                  <a:cubicBezTo>
                    <a:pt x="17700" y="1538"/>
                    <a:pt x="17708" y="718"/>
                    <a:pt x="17362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5" name="Google Shape;273;p34"/>
            <p:cNvSpPr/>
            <p:nvPr/>
          </p:nvSpPr>
          <p:spPr>
            <a:xfrm>
              <a:off x="8251906" y="1475670"/>
              <a:ext cx="129156" cy="1338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6" name="Google Shape;274;p34"/>
            <p:cNvSpPr/>
            <p:nvPr/>
          </p:nvSpPr>
          <p:spPr>
            <a:xfrm>
              <a:off x="7948743" y="1475670"/>
              <a:ext cx="129287" cy="1338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7" name="Google Shape;275;p34"/>
            <p:cNvSpPr/>
            <p:nvPr/>
          </p:nvSpPr>
          <p:spPr>
            <a:xfrm>
              <a:off x="8546198" y="1475670"/>
              <a:ext cx="129155" cy="1338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8" name="Google Shape;276;p34"/>
            <p:cNvSpPr/>
            <p:nvPr/>
          </p:nvSpPr>
          <p:spPr>
            <a:xfrm>
              <a:off x="762851" y="5403421"/>
              <a:ext cx="122481" cy="1338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9" name="Google Shape;277;p34"/>
            <p:cNvSpPr/>
            <p:nvPr/>
          </p:nvSpPr>
          <p:spPr>
            <a:xfrm>
              <a:off x="475515" y="5403421"/>
              <a:ext cx="122481" cy="1338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0" name="Google Shape;278;p34"/>
            <p:cNvSpPr/>
            <p:nvPr/>
          </p:nvSpPr>
          <p:spPr>
            <a:xfrm>
              <a:off x="1041715" y="5403421"/>
              <a:ext cx="122480" cy="1338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1" name="Google Shape;279;p34"/>
            <p:cNvSpPr/>
            <p:nvPr/>
          </p:nvSpPr>
          <p:spPr>
            <a:xfrm>
              <a:off x="853574" y="2719028"/>
              <a:ext cx="129287" cy="1338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2" name="Google Shape;280;p34"/>
            <p:cNvSpPr/>
            <p:nvPr/>
          </p:nvSpPr>
          <p:spPr>
            <a:xfrm>
              <a:off x="586217" y="2719028"/>
              <a:ext cx="129157" cy="1338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3" name="Google Shape;281;p34"/>
            <p:cNvSpPr/>
            <p:nvPr/>
          </p:nvSpPr>
          <p:spPr>
            <a:xfrm>
              <a:off x="9754364" y="5019984"/>
              <a:ext cx="129287" cy="1338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4" name="Google Shape;282;p34"/>
            <p:cNvSpPr/>
            <p:nvPr/>
          </p:nvSpPr>
          <p:spPr>
            <a:xfrm>
              <a:off x="9486789" y="5019984"/>
              <a:ext cx="129288" cy="1338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5" name="Google Shape;283;p34"/>
            <p:cNvSpPr/>
            <p:nvPr/>
          </p:nvSpPr>
          <p:spPr>
            <a:xfrm>
              <a:off x="1813577" y="1716442"/>
              <a:ext cx="1451628" cy="276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600" fill="norm" stroke="1" extrusionOk="0">
                  <a:moveTo>
                    <a:pt x="20984" y="0"/>
                  </a:moveTo>
                  <a:cubicBezTo>
                    <a:pt x="20941" y="0"/>
                    <a:pt x="20898" y="4"/>
                    <a:pt x="20856" y="12"/>
                  </a:cubicBezTo>
                  <a:cubicBezTo>
                    <a:pt x="18819" y="379"/>
                    <a:pt x="18187" y="1507"/>
                    <a:pt x="17576" y="2601"/>
                  </a:cubicBezTo>
                  <a:cubicBezTo>
                    <a:pt x="17114" y="3417"/>
                    <a:pt x="16642" y="4260"/>
                    <a:pt x="15595" y="4746"/>
                  </a:cubicBezTo>
                  <a:cubicBezTo>
                    <a:pt x="14969" y="5040"/>
                    <a:pt x="14301" y="5263"/>
                    <a:pt x="13660" y="5478"/>
                  </a:cubicBezTo>
                  <a:cubicBezTo>
                    <a:pt x="12094" y="6003"/>
                    <a:pt x="10621" y="6498"/>
                    <a:pt x="10195" y="7812"/>
                  </a:cubicBezTo>
                  <a:cubicBezTo>
                    <a:pt x="10072" y="8195"/>
                    <a:pt x="9984" y="8551"/>
                    <a:pt x="9902" y="8894"/>
                  </a:cubicBezTo>
                  <a:cubicBezTo>
                    <a:pt x="9574" y="10254"/>
                    <a:pt x="9338" y="11238"/>
                    <a:pt x="7171" y="12280"/>
                  </a:cubicBezTo>
                  <a:cubicBezTo>
                    <a:pt x="6930" y="12397"/>
                    <a:pt x="6668" y="12508"/>
                    <a:pt x="6407" y="12623"/>
                  </a:cubicBezTo>
                  <a:cubicBezTo>
                    <a:pt x="5673" y="12941"/>
                    <a:pt x="4918" y="13272"/>
                    <a:pt x="4400" y="13730"/>
                  </a:cubicBezTo>
                  <a:cubicBezTo>
                    <a:pt x="3927" y="14143"/>
                    <a:pt x="3743" y="14572"/>
                    <a:pt x="3563" y="14986"/>
                  </a:cubicBezTo>
                  <a:cubicBezTo>
                    <a:pt x="3394" y="15369"/>
                    <a:pt x="3234" y="15731"/>
                    <a:pt x="2865" y="16077"/>
                  </a:cubicBezTo>
                  <a:cubicBezTo>
                    <a:pt x="2613" y="16313"/>
                    <a:pt x="2223" y="16528"/>
                    <a:pt x="1813" y="16756"/>
                  </a:cubicBezTo>
                  <a:cubicBezTo>
                    <a:pt x="1253" y="17064"/>
                    <a:pt x="673" y="17384"/>
                    <a:pt x="375" y="17792"/>
                  </a:cubicBezTo>
                  <a:cubicBezTo>
                    <a:pt x="-174" y="18551"/>
                    <a:pt x="-5" y="19441"/>
                    <a:pt x="160" y="20303"/>
                  </a:cubicBezTo>
                  <a:cubicBezTo>
                    <a:pt x="232" y="20689"/>
                    <a:pt x="304" y="21056"/>
                    <a:pt x="304" y="21391"/>
                  </a:cubicBezTo>
                  <a:cubicBezTo>
                    <a:pt x="304" y="21507"/>
                    <a:pt x="478" y="21600"/>
                    <a:pt x="694" y="21600"/>
                  </a:cubicBezTo>
                  <a:cubicBezTo>
                    <a:pt x="915" y="21600"/>
                    <a:pt x="1089" y="21507"/>
                    <a:pt x="1089" y="21393"/>
                  </a:cubicBezTo>
                  <a:cubicBezTo>
                    <a:pt x="1094" y="21037"/>
                    <a:pt x="1022" y="20659"/>
                    <a:pt x="945" y="20259"/>
                  </a:cubicBezTo>
                  <a:cubicBezTo>
                    <a:pt x="791" y="19449"/>
                    <a:pt x="627" y="18608"/>
                    <a:pt x="1115" y="17942"/>
                  </a:cubicBezTo>
                  <a:cubicBezTo>
                    <a:pt x="1351" y="17613"/>
                    <a:pt x="1854" y="17336"/>
                    <a:pt x="2383" y="17045"/>
                  </a:cubicBezTo>
                  <a:cubicBezTo>
                    <a:pt x="2808" y="16808"/>
                    <a:pt x="3250" y="16563"/>
                    <a:pt x="3547" y="16283"/>
                  </a:cubicBezTo>
                  <a:cubicBezTo>
                    <a:pt x="3974" y="15883"/>
                    <a:pt x="4153" y="15475"/>
                    <a:pt x="4328" y="15078"/>
                  </a:cubicBezTo>
                  <a:cubicBezTo>
                    <a:pt x="4502" y="14679"/>
                    <a:pt x="4667" y="14301"/>
                    <a:pt x="5072" y="13941"/>
                  </a:cubicBezTo>
                  <a:cubicBezTo>
                    <a:pt x="5524" y="13547"/>
                    <a:pt x="6227" y="13243"/>
                    <a:pt x="6910" y="12946"/>
                  </a:cubicBezTo>
                  <a:cubicBezTo>
                    <a:pt x="7171" y="12832"/>
                    <a:pt x="7449" y="12712"/>
                    <a:pt x="7700" y="12590"/>
                  </a:cubicBezTo>
                  <a:cubicBezTo>
                    <a:pt x="10082" y="11442"/>
                    <a:pt x="10349" y="10341"/>
                    <a:pt x="10682" y="8948"/>
                  </a:cubicBezTo>
                  <a:cubicBezTo>
                    <a:pt x="10765" y="8608"/>
                    <a:pt x="10852" y="8257"/>
                    <a:pt x="10970" y="7882"/>
                  </a:cubicBezTo>
                  <a:cubicBezTo>
                    <a:pt x="11340" y="6751"/>
                    <a:pt x="12546" y="6346"/>
                    <a:pt x="14081" y="5832"/>
                  </a:cubicBezTo>
                  <a:cubicBezTo>
                    <a:pt x="14748" y="5609"/>
                    <a:pt x="15441" y="5375"/>
                    <a:pt x="16118" y="5062"/>
                  </a:cubicBezTo>
                  <a:cubicBezTo>
                    <a:pt x="17335" y="4494"/>
                    <a:pt x="17838" y="3591"/>
                    <a:pt x="18331" y="2718"/>
                  </a:cubicBezTo>
                  <a:cubicBezTo>
                    <a:pt x="18911" y="1681"/>
                    <a:pt x="19460" y="702"/>
                    <a:pt x="21108" y="406"/>
                  </a:cubicBezTo>
                  <a:cubicBezTo>
                    <a:pt x="21313" y="368"/>
                    <a:pt x="21426" y="251"/>
                    <a:pt x="21354" y="142"/>
                  </a:cubicBezTo>
                  <a:cubicBezTo>
                    <a:pt x="21301" y="56"/>
                    <a:pt x="21147" y="0"/>
                    <a:pt x="2098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6" name="Google Shape;284;p34"/>
            <p:cNvSpPr/>
            <p:nvPr/>
          </p:nvSpPr>
          <p:spPr>
            <a:xfrm>
              <a:off x="2014356" y="1783340"/>
              <a:ext cx="1451490" cy="2768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600" fill="norm" stroke="1" extrusionOk="0">
                  <a:moveTo>
                    <a:pt x="20988" y="0"/>
                  </a:moveTo>
                  <a:cubicBezTo>
                    <a:pt x="20945" y="0"/>
                    <a:pt x="20900" y="4"/>
                    <a:pt x="20856" y="12"/>
                  </a:cubicBezTo>
                  <a:cubicBezTo>
                    <a:pt x="18823" y="376"/>
                    <a:pt x="18186" y="1508"/>
                    <a:pt x="17575" y="2598"/>
                  </a:cubicBezTo>
                  <a:cubicBezTo>
                    <a:pt x="17119" y="3414"/>
                    <a:pt x="16646" y="4260"/>
                    <a:pt x="15598" y="4747"/>
                  </a:cubicBezTo>
                  <a:cubicBezTo>
                    <a:pt x="14972" y="5040"/>
                    <a:pt x="14305" y="5263"/>
                    <a:pt x="13658" y="5478"/>
                  </a:cubicBezTo>
                  <a:cubicBezTo>
                    <a:pt x="12097" y="6003"/>
                    <a:pt x="10618" y="6495"/>
                    <a:pt x="10197" y="7812"/>
                  </a:cubicBezTo>
                  <a:cubicBezTo>
                    <a:pt x="10069" y="8195"/>
                    <a:pt x="9987" y="8551"/>
                    <a:pt x="9899" y="8894"/>
                  </a:cubicBezTo>
                  <a:cubicBezTo>
                    <a:pt x="9571" y="10254"/>
                    <a:pt x="9335" y="11238"/>
                    <a:pt x="7168" y="12280"/>
                  </a:cubicBezTo>
                  <a:cubicBezTo>
                    <a:pt x="6927" y="12397"/>
                    <a:pt x="6670" y="12508"/>
                    <a:pt x="6408" y="12623"/>
                  </a:cubicBezTo>
                  <a:cubicBezTo>
                    <a:pt x="5674" y="12941"/>
                    <a:pt x="4914" y="13270"/>
                    <a:pt x="4396" y="13727"/>
                  </a:cubicBezTo>
                  <a:cubicBezTo>
                    <a:pt x="3928" y="14143"/>
                    <a:pt x="3738" y="14570"/>
                    <a:pt x="3559" y="14986"/>
                  </a:cubicBezTo>
                  <a:cubicBezTo>
                    <a:pt x="3389" y="15369"/>
                    <a:pt x="3230" y="15731"/>
                    <a:pt x="2861" y="16077"/>
                  </a:cubicBezTo>
                  <a:cubicBezTo>
                    <a:pt x="2609" y="16310"/>
                    <a:pt x="2219" y="16528"/>
                    <a:pt x="1808" y="16754"/>
                  </a:cubicBezTo>
                  <a:cubicBezTo>
                    <a:pt x="1248" y="17064"/>
                    <a:pt x="673" y="17385"/>
                    <a:pt x="375" y="17792"/>
                  </a:cubicBezTo>
                  <a:cubicBezTo>
                    <a:pt x="-174" y="18551"/>
                    <a:pt x="-5" y="19441"/>
                    <a:pt x="160" y="20300"/>
                  </a:cubicBezTo>
                  <a:cubicBezTo>
                    <a:pt x="232" y="20689"/>
                    <a:pt x="304" y="21056"/>
                    <a:pt x="299" y="21391"/>
                  </a:cubicBezTo>
                  <a:cubicBezTo>
                    <a:pt x="299" y="21507"/>
                    <a:pt x="473" y="21600"/>
                    <a:pt x="694" y="21600"/>
                  </a:cubicBezTo>
                  <a:cubicBezTo>
                    <a:pt x="910" y="21600"/>
                    <a:pt x="1089" y="21507"/>
                    <a:pt x="1089" y="21391"/>
                  </a:cubicBezTo>
                  <a:cubicBezTo>
                    <a:pt x="1089" y="21034"/>
                    <a:pt x="1017" y="20659"/>
                    <a:pt x="940" y="20259"/>
                  </a:cubicBezTo>
                  <a:cubicBezTo>
                    <a:pt x="786" y="19446"/>
                    <a:pt x="627" y="18608"/>
                    <a:pt x="1110" y="17942"/>
                  </a:cubicBezTo>
                  <a:cubicBezTo>
                    <a:pt x="1351" y="17613"/>
                    <a:pt x="1849" y="17336"/>
                    <a:pt x="2378" y="17045"/>
                  </a:cubicBezTo>
                  <a:cubicBezTo>
                    <a:pt x="2804" y="16808"/>
                    <a:pt x="3246" y="16563"/>
                    <a:pt x="3548" y="16283"/>
                  </a:cubicBezTo>
                  <a:cubicBezTo>
                    <a:pt x="3975" y="15883"/>
                    <a:pt x="4154" y="15475"/>
                    <a:pt x="4329" y="15078"/>
                  </a:cubicBezTo>
                  <a:cubicBezTo>
                    <a:pt x="4503" y="14679"/>
                    <a:pt x="4668" y="14301"/>
                    <a:pt x="5074" y="13942"/>
                  </a:cubicBezTo>
                  <a:cubicBezTo>
                    <a:pt x="5520" y="13547"/>
                    <a:pt x="6224" y="13243"/>
                    <a:pt x="6906" y="12946"/>
                  </a:cubicBezTo>
                  <a:cubicBezTo>
                    <a:pt x="7173" y="12829"/>
                    <a:pt x="7445" y="12712"/>
                    <a:pt x="7702" y="12590"/>
                  </a:cubicBezTo>
                  <a:cubicBezTo>
                    <a:pt x="10079" y="11442"/>
                    <a:pt x="10346" y="10341"/>
                    <a:pt x="10685" y="8948"/>
                  </a:cubicBezTo>
                  <a:cubicBezTo>
                    <a:pt x="10767" y="8608"/>
                    <a:pt x="10849" y="8258"/>
                    <a:pt x="10973" y="7882"/>
                  </a:cubicBezTo>
                  <a:cubicBezTo>
                    <a:pt x="11337" y="6751"/>
                    <a:pt x="12549" y="6346"/>
                    <a:pt x="14079" y="5832"/>
                  </a:cubicBezTo>
                  <a:cubicBezTo>
                    <a:pt x="14752" y="5606"/>
                    <a:pt x="15444" y="5375"/>
                    <a:pt x="16117" y="5059"/>
                  </a:cubicBezTo>
                  <a:cubicBezTo>
                    <a:pt x="17334" y="4494"/>
                    <a:pt x="17842" y="3591"/>
                    <a:pt x="18330" y="2718"/>
                  </a:cubicBezTo>
                  <a:cubicBezTo>
                    <a:pt x="18910" y="1682"/>
                    <a:pt x="19460" y="703"/>
                    <a:pt x="21113" y="406"/>
                  </a:cubicBezTo>
                  <a:cubicBezTo>
                    <a:pt x="21318" y="368"/>
                    <a:pt x="21426" y="251"/>
                    <a:pt x="21359" y="142"/>
                  </a:cubicBezTo>
                  <a:cubicBezTo>
                    <a:pt x="21302" y="54"/>
                    <a:pt x="21153" y="0"/>
                    <a:pt x="2098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7" name="Google Shape;285;p34"/>
            <p:cNvSpPr/>
            <p:nvPr/>
          </p:nvSpPr>
          <p:spPr>
            <a:xfrm>
              <a:off x="2201551" y="1863557"/>
              <a:ext cx="1451627" cy="2768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600" fill="norm" stroke="1" extrusionOk="0">
                  <a:moveTo>
                    <a:pt x="20983" y="0"/>
                  </a:moveTo>
                  <a:cubicBezTo>
                    <a:pt x="20941" y="0"/>
                    <a:pt x="20898" y="4"/>
                    <a:pt x="20856" y="11"/>
                  </a:cubicBezTo>
                  <a:cubicBezTo>
                    <a:pt x="18818" y="378"/>
                    <a:pt x="18187" y="1507"/>
                    <a:pt x="17571" y="2601"/>
                  </a:cubicBezTo>
                  <a:cubicBezTo>
                    <a:pt x="17114" y="3417"/>
                    <a:pt x="16642" y="4259"/>
                    <a:pt x="15595" y="4746"/>
                  </a:cubicBezTo>
                  <a:cubicBezTo>
                    <a:pt x="14968" y="5040"/>
                    <a:pt x="14301" y="5263"/>
                    <a:pt x="13654" y="5478"/>
                  </a:cubicBezTo>
                  <a:cubicBezTo>
                    <a:pt x="12094" y="6003"/>
                    <a:pt x="10621" y="6498"/>
                    <a:pt x="10195" y="7811"/>
                  </a:cubicBezTo>
                  <a:cubicBezTo>
                    <a:pt x="10066" y="8195"/>
                    <a:pt x="9984" y="8551"/>
                    <a:pt x="9902" y="8894"/>
                  </a:cubicBezTo>
                  <a:cubicBezTo>
                    <a:pt x="9574" y="10256"/>
                    <a:pt x="9332" y="11238"/>
                    <a:pt x="7171" y="12280"/>
                  </a:cubicBezTo>
                  <a:cubicBezTo>
                    <a:pt x="6930" y="12397"/>
                    <a:pt x="6668" y="12508"/>
                    <a:pt x="6407" y="12622"/>
                  </a:cubicBezTo>
                  <a:cubicBezTo>
                    <a:pt x="5672" y="12941"/>
                    <a:pt x="4913" y="13272"/>
                    <a:pt x="4400" y="13729"/>
                  </a:cubicBezTo>
                  <a:cubicBezTo>
                    <a:pt x="3927" y="14143"/>
                    <a:pt x="3743" y="14572"/>
                    <a:pt x="3558" y="14986"/>
                  </a:cubicBezTo>
                  <a:cubicBezTo>
                    <a:pt x="3394" y="15369"/>
                    <a:pt x="3234" y="15731"/>
                    <a:pt x="2860" y="16076"/>
                  </a:cubicBezTo>
                  <a:cubicBezTo>
                    <a:pt x="2608" y="16313"/>
                    <a:pt x="2223" y="16528"/>
                    <a:pt x="1807" y="16756"/>
                  </a:cubicBezTo>
                  <a:cubicBezTo>
                    <a:pt x="1248" y="17064"/>
                    <a:pt x="673" y="17384"/>
                    <a:pt x="375" y="17792"/>
                  </a:cubicBezTo>
                  <a:cubicBezTo>
                    <a:pt x="-174" y="18551"/>
                    <a:pt x="-5" y="19441"/>
                    <a:pt x="160" y="20303"/>
                  </a:cubicBezTo>
                  <a:cubicBezTo>
                    <a:pt x="232" y="20689"/>
                    <a:pt x="303" y="21056"/>
                    <a:pt x="298" y="21391"/>
                  </a:cubicBezTo>
                  <a:cubicBezTo>
                    <a:pt x="298" y="21507"/>
                    <a:pt x="478" y="21600"/>
                    <a:pt x="693" y="21600"/>
                  </a:cubicBezTo>
                  <a:cubicBezTo>
                    <a:pt x="909" y="21600"/>
                    <a:pt x="1089" y="21507"/>
                    <a:pt x="1089" y="21393"/>
                  </a:cubicBezTo>
                  <a:cubicBezTo>
                    <a:pt x="1089" y="21037"/>
                    <a:pt x="1017" y="20659"/>
                    <a:pt x="940" y="20259"/>
                  </a:cubicBezTo>
                  <a:cubicBezTo>
                    <a:pt x="786" y="19449"/>
                    <a:pt x="627" y="18608"/>
                    <a:pt x="1109" y="17942"/>
                  </a:cubicBezTo>
                  <a:cubicBezTo>
                    <a:pt x="1350" y="17613"/>
                    <a:pt x="1848" y="17336"/>
                    <a:pt x="2377" y="17045"/>
                  </a:cubicBezTo>
                  <a:cubicBezTo>
                    <a:pt x="2803" y="16808"/>
                    <a:pt x="3245" y="16563"/>
                    <a:pt x="3547" y="16283"/>
                  </a:cubicBezTo>
                  <a:cubicBezTo>
                    <a:pt x="3973" y="15883"/>
                    <a:pt x="4153" y="15475"/>
                    <a:pt x="4328" y="15078"/>
                  </a:cubicBezTo>
                  <a:cubicBezTo>
                    <a:pt x="4502" y="14678"/>
                    <a:pt x="4667" y="14300"/>
                    <a:pt x="5072" y="13941"/>
                  </a:cubicBezTo>
                  <a:cubicBezTo>
                    <a:pt x="5519" y="13547"/>
                    <a:pt x="6227" y="13243"/>
                    <a:pt x="6905" y="12946"/>
                  </a:cubicBezTo>
                  <a:cubicBezTo>
                    <a:pt x="7171" y="12832"/>
                    <a:pt x="7443" y="12712"/>
                    <a:pt x="7700" y="12590"/>
                  </a:cubicBezTo>
                  <a:cubicBezTo>
                    <a:pt x="10082" y="11445"/>
                    <a:pt x="10344" y="10343"/>
                    <a:pt x="10682" y="8948"/>
                  </a:cubicBezTo>
                  <a:cubicBezTo>
                    <a:pt x="10764" y="8608"/>
                    <a:pt x="10847" y="8257"/>
                    <a:pt x="10970" y="7882"/>
                  </a:cubicBezTo>
                  <a:cubicBezTo>
                    <a:pt x="11334" y="6751"/>
                    <a:pt x="12546" y="6346"/>
                    <a:pt x="14075" y="5831"/>
                  </a:cubicBezTo>
                  <a:cubicBezTo>
                    <a:pt x="14748" y="5608"/>
                    <a:pt x="15441" y="5375"/>
                    <a:pt x="16113" y="5062"/>
                  </a:cubicBezTo>
                  <a:cubicBezTo>
                    <a:pt x="17329" y="4493"/>
                    <a:pt x="17838" y="3591"/>
                    <a:pt x="18325" y="2718"/>
                  </a:cubicBezTo>
                  <a:cubicBezTo>
                    <a:pt x="18910" y="1681"/>
                    <a:pt x="19460" y="702"/>
                    <a:pt x="21107" y="406"/>
                  </a:cubicBezTo>
                  <a:cubicBezTo>
                    <a:pt x="21313" y="368"/>
                    <a:pt x="21426" y="251"/>
                    <a:pt x="21354" y="142"/>
                  </a:cubicBezTo>
                  <a:cubicBezTo>
                    <a:pt x="21297" y="56"/>
                    <a:pt x="21146" y="0"/>
                    <a:pt x="209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8" name="Google Shape;286;p34"/>
            <p:cNvSpPr/>
            <p:nvPr/>
          </p:nvSpPr>
          <p:spPr>
            <a:xfrm>
              <a:off x="2385637" y="1932214"/>
              <a:ext cx="1451612" cy="276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600" fill="norm" stroke="1" extrusionOk="0">
                  <a:moveTo>
                    <a:pt x="20984" y="0"/>
                  </a:moveTo>
                  <a:cubicBezTo>
                    <a:pt x="20941" y="0"/>
                    <a:pt x="20898" y="4"/>
                    <a:pt x="20856" y="11"/>
                  </a:cubicBezTo>
                  <a:cubicBezTo>
                    <a:pt x="18824" y="379"/>
                    <a:pt x="18187" y="1507"/>
                    <a:pt x="17576" y="2600"/>
                  </a:cubicBezTo>
                  <a:cubicBezTo>
                    <a:pt x="17119" y="3416"/>
                    <a:pt x="16642" y="4259"/>
                    <a:pt x="15595" y="4749"/>
                  </a:cubicBezTo>
                  <a:cubicBezTo>
                    <a:pt x="14969" y="5039"/>
                    <a:pt x="14301" y="5262"/>
                    <a:pt x="13660" y="5480"/>
                  </a:cubicBezTo>
                  <a:cubicBezTo>
                    <a:pt x="12094" y="6002"/>
                    <a:pt x="10621" y="6497"/>
                    <a:pt x="10195" y="7811"/>
                  </a:cubicBezTo>
                  <a:cubicBezTo>
                    <a:pt x="10071" y="8197"/>
                    <a:pt x="9984" y="8550"/>
                    <a:pt x="9902" y="8895"/>
                  </a:cubicBezTo>
                  <a:cubicBezTo>
                    <a:pt x="9574" y="10255"/>
                    <a:pt x="9338" y="11237"/>
                    <a:pt x="7171" y="12281"/>
                  </a:cubicBezTo>
                  <a:cubicBezTo>
                    <a:pt x="6930" y="12395"/>
                    <a:pt x="6673" y="12509"/>
                    <a:pt x="6406" y="12624"/>
                  </a:cubicBezTo>
                  <a:cubicBezTo>
                    <a:pt x="5678" y="12942"/>
                    <a:pt x="4918" y="13271"/>
                    <a:pt x="4399" y="13728"/>
                  </a:cubicBezTo>
                  <a:cubicBezTo>
                    <a:pt x="3927" y="14144"/>
                    <a:pt x="3742" y="14571"/>
                    <a:pt x="3563" y="14984"/>
                  </a:cubicBezTo>
                  <a:cubicBezTo>
                    <a:pt x="3393" y="15367"/>
                    <a:pt x="3234" y="15729"/>
                    <a:pt x="2865" y="16074"/>
                  </a:cubicBezTo>
                  <a:cubicBezTo>
                    <a:pt x="2613" y="16311"/>
                    <a:pt x="2223" y="16526"/>
                    <a:pt x="1812" y="16754"/>
                  </a:cubicBezTo>
                  <a:cubicBezTo>
                    <a:pt x="1253" y="17064"/>
                    <a:pt x="673" y="17382"/>
                    <a:pt x="380" y="17790"/>
                  </a:cubicBezTo>
                  <a:cubicBezTo>
                    <a:pt x="-174" y="18549"/>
                    <a:pt x="-5" y="19441"/>
                    <a:pt x="159" y="20300"/>
                  </a:cubicBezTo>
                  <a:cubicBezTo>
                    <a:pt x="236" y="20689"/>
                    <a:pt x="303" y="21053"/>
                    <a:pt x="303" y="21391"/>
                  </a:cubicBezTo>
                  <a:cubicBezTo>
                    <a:pt x="303" y="21505"/>
                    <a:pt x="478" y="21600"/>
                    <a:pt x="699" y="21600"/>
                  </a:cubicBezTo>
                  <a:cubicBezTo>
                    <a:pt x="914" y="21600"/>
                    <a:pt x="1088" y="21505"/>
                    <a:pt x="1088" y="21391"/>
                  </a:cubicBezTo>
                  <a:cubicBezTo>
                    <a:pt x="1094" y="21035"/>
                    <a:pt x="1022" y="20657"/>
                    <a:pt x="945" y="20259"/>
                  </a:cubicBezTo>
                  <a:cubicBezTo>
                    <a:pt x="791" y="19446"/>
                    <a:pt x="632" y="18606"/>
                    <a:pt x="1114" y="17943"/>
                  </a:cubicBezTo>
                  <a:cubicBezTo>
                    <a:pt x="1350" y="17611"/>
                    <a:pt x="1854" y="17336"/>
                    <a:pt x="2382" y="17042"/>
                  </a:cubicBezTo>
                  <a:cubicBezTo>
                    <a:pt x="2808" y="16806"/>
                    <a:pt x="3250" y="16561"/>
                    <a:pt x="3548" y="16281"/>
                  </a:cubicBezTo>
                  <a:cubicBezTo>
                    <a:pt x="3979" y="15884"/>
                    <a:pt x="4153" y="15473"/>
                    <a:pt x="4327" y="15079"/>
                  </a:cubicBezTo>
                  <a:cubicBezTo>
                    <a:pt x="4502" y="14679"/>
                    <a:pt x="4671" y="14301"/>
                    <a:pt x="5077" y="13942"/>
                  </a:cubicBezTo>
                  <a:cubicBezTo>
                    <a:pt x="5523" y="13548"/>
                    <a:pt x="6227" y="13241"/>
                    <a:pt x="6909" y="12944"/>
                  </a:cubicBezTo>
                  <a:cubicBezTo>
                    <a:pt x="7171" y="12830"/>
                    <a:pt x="7448" y="12711"/>
                    <a:pt x="7700" y="12588"/>
                  </a:cubicBezTo>
                  <a:cubicBezTo>
                    <a:pt x="10082" y="11443"/>
                    <a:pt x="10349" y="10342"/>
                    <a:pt x="10682" y="8947"/>
                  </a:cubicBezTo>
                  <a:cubicBezTo>
                    <a:pt x="10765" y="8607"/>
                    <a:pt x="10852" y="8256"/>
                    <a:pt x="10970" y="7881"/>
                  </a:cubicBezTo>
                  <a:cubicBezTo>
                    <a:pt x="11339" y="6750"/>
                    <a:pt x="12546" y="6345"/>
                    <a:pt x="14080" y="5834"/>
                  </a:cubicBezTo>
                  <a:cubicBezTo>
                    <a:pt x="14748" y="5608"/>
                    <a:pt x="15446" y="5377"/>
                    <a:pt x="16118" y="5061"/>
                  </a:cubicBezTo>
                  <a:cubicBezTo>
                    <a:pt x="17335" y="4493"/>
                    <a:pt x="17843" y="3593"/>
                    <a:pt x="18331" y="2720"/>
                  </a:cubicBezTo>
                  <a:cubicBezTo>
                    <a:pt x="18911" y="1684"/>
                    <a:pt x="19460" y="705"/>
                    <a:pt x="21108" y="406"/>
                  </a:cubicBezTo>
                  <a:cubicBezTo>
                    <a:pt x="21318" y="370"/>
                    <a:pt x="21426" y="251"/>
                    <a:pt x="21354" y="142"/>
                  </a:cubicBezTo>
                  <a:cubicBezTo>
                    <a:pt x="21301" y="55"/>
                    <a:pt x="21147" y="0"/>
                    <a:pt x="2098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9" name="Google Shape;287;p34"/>
            <p:cNvSpPr/>
            <p:nvPr/>
          </p:nvSpPr>
          <p:spPr>
            <a:xfrm>
              <a:off x="2586718" y="2021450"/>
              <a:ext cx="1451628" cy="276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600" fill="norm" stroke="1" extrusionOk="0">
                  <a:moveTo>
                    <a:pt x="20983" y="0"/>
                  </a:moveTo>
                  <a:cubicBezTo>
                    <a:pt x="20941" y="0"/>
                    <a:pt x="20898" y="4"/>
                    <a:pt x="20856" y="11"/>
                  </a:cubicBezTo>
                  <a:cubicBezTo>
                    <a:pt x="18819" y="379"/>
                    <a:pt x="18187" y="1507"/>
                    <a:pt x="17571" y="2601"/>
                  </a:cubicBezTo>
                  <a:cubicBezTo>
                    <a:pt x="17114" y="3417"/>
                    <a:pt x="16642" y="4260"/>
                    <a:pt x="15595" y="4746"/>
                  </a:cubicBezTo>
                  <a:cubicBezTo>
                    <a:pt x="14969" y="5040"/>
                    <a:pt x="14301" y="5263"/>
                    <a:pt x="13655" y="5478"/>
                  </a:cubicBezTo>
                  <a:cubicBezTo>
                    <a:pt x="12094" y="6003"/>
                    <a:pt x="10621" y="6498"/>
                    <a:pt x="10195" y="7812"/>
                  </a:cubicBezTo>
                  <a:cubicBezTo>
                    <a:pt x="10072" y="8195"/>
                    <a:pt x="9984" y="8551"/>
                    <a:pt x="9902" y="8894"/>
                  </a:cubicBezTo>
                  <a:cubicBezTo>
                    <a:pt x="9574" y="10256"/>
                    <a:pt x="9338" y="11238"/>
                    <a:pt x="7171" y="12280"/>
                  </a:cubicBezTo>
                  <a:cubicBezTo>
                    <a:pt x="6930" y="12397"/>
                    <a:pt x="6668" y="12508"/>
                    <a:pt x="6407" y="12623"/>
                  </a:cubicBezTo>
                  <a:cubicBezTo>
                    <a:pt x="5673" y="12941"/>
                    <a:pt x="4913" y="13272"/>
                    <a:pt x="4400" y="13729"/>
                  </a:cubicBezTo>
                  <a:cubicBezTo>
                    <a:pt x="3928" y="14143"/>
                    <a:pt x="3743" y="14572"/>
                    <a:pt x="3558" y="14986"/>
                  </a:cubicBezTo>
                  <a:cubicBezTo>
                    <a:pt x="3394" y="15369"/>
                    <a:pt x="3234" y="15731"/>
                    <a:pt x="2865" y="16077"/>
                  </a:cubicBezTo>
                  <a:cubicBezTo>
                    <a:pt x="2614" y="16313"/>
                    <a:pt x="2223" y="16528"/>
                    <a:pt x="1807" y="16756"/>
                  </a:cubicBezTo>
                  <a:cubicBezTo>
                    <a:pt x="1253" y="17064"/>
                    <a:pt x="673" y="17384"/>
                    <a:pt x="375" y="17792"/>
                  </a:cubicBezTo>
                  <a:cubicBezTo>
                    <a:pt x="-174" y="18551"/>
                    <a:pt x="-5" y="19441"/>
                    <a:pt x="160" y="20303"/>
                  </a:cubicBezTo>
                  <a:cubicBezTo>
                    <a:pt x="232" y="20689"/>
                    <a:pt x="304" y="21056"/>
                    <a:pt x="304" y="21391"/>
                  </a:cubicBezTo>
                  <a:cubicBezTo>
                    <a:pt x="299" y="21507"/>
                    <a:pt x="478" y="21600"/>
                    <a:pt x="694" y="21600"/>
                  </a:cubicBezTo>
                  <a:cubicBezTo>
                    <a:pt x="915" y="21600"/>
                    <a:pt x="1089" y="21507"/>
                    <a:pt x="1089" y="21393"/>
                  </a:cubicBezTo>
                  <a:cubicBezTo>
                    <a:pt x="1089" y="21037"/>
                    <a:pt x="1017" y="20659"/>
                    <a:pt x="945" y="20259"/>
                  </a:cubicBezTo>
                  <a:cubicBezTo>
                    <a:pt x="786" y="19449"/>
                    <a:pt x="627" y="18608"/>
                    <a:pt x="1109" y="17942"/>
                  </a:cubicBezTo>
                  <a:cubicBezTo>
                    <a:pt x="1351" y="17613"/>
                    <a:pt x="1849" y="17336"/>
                    <a:pt x="2377" y="17045"/>
                  </a:cubicBezTo>
                  <a:cubicBezTo>
                    <a:pt x="2808" y="16808"/>
                    <a:pt x="3250" y="16563"/>
                    <a:pt x="3547" y="16283"/>
                  </a:cubicBezTo>
                  <a:cubicBezTo>
                    <a:pt x="3974" y="15883"/>
                    <a:pt x="4153" y="15475"/>
                    <a:pt x="4328" y="15078"/>
                  </a:cubicBezTo>
                  <a:cubicBezTo>
                    <a:pt x="4502" y="14679"/>
                    <a:pt x="4667" y="14301"/>
                    <a:pt x="5072" y="13944"/>
                  </a:cubicBezTo>
                  <a:cubicBezTo>
                    <a:pt x="5519" y="13547"/>
                    <a:pt x="6227" y="13243"/>
                    <a:pt x="6905" y="12946"/>
                  </a:cubicBezTo>
                  <a:cubicBezTo>
                    <a:pt x="7171" y="12832"/>
                    <a:pt x="7443" y="12712"/>
                    <a:pt x="7700" y="12590"/>
                  </a:cubicBezTo>
                  <a:cubicBezTo>
                    <a:pt x="10082" y="11445"/>
                    <a:pt x="10344" y="10341"/>
                    <a:pt x="10682" y="8948"/>
                  </a:cubicBezTo>
                  <a:cubicBezTo>
                    <a:pt x="10765" y="8608"/>
                    <a:pt x="10847" y="8257"/>
                    <a:pt x="10970" y="7882"/>
                  </a:cubicBezTo>
                  <a:cubicBezTo>
                    <a:pt x="11334" y="6751"/>
                    <a:pt x="12546" y="6346"/>
                    <a:pt x="14075" y="5832"/>
                  </a:cubicBezTo>
                  <a:cubicBezTo>
                    <a:pt x="14748" y="5608"/>
                    <a:pt x="15441" y="5375"/>
                    <a:pt x="16113" y="5062"/>
                  </a:cubicBezTo>
                  <a:cubicBezTo>
                    <a:pt x="17335" y="4494"/>
                    <a:pt x="17838" y="3591"/>
                    <a:pt x="18331" y="2718"/>
                  </a:cubicBezTo>
                  <a:cubicBezTo>
                    <a:pt x="18911" y="1681"/>
                    <a:pt x="19460" y="702"/>
                    <a:pt x="21108" y="406"/>
                  </a:cubicBezTo>
                  <a:cubicBezTo>
                    <a:pt x="21313" y="368"/>
                    <a:pt x="21426" y="251"/>
                    <a:pt x="21354" y="142"/>
                  </a:cubicBezTo>
                  <a:cubicBezTo>
                    <a:pt x="21297" y="56"/>
                    <a:pt x="21146" y="0"/>
                    <a:pt x="209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0" name="Google Shape;288;p34"/>
            <p:cNvSpPr/>
            <p:nvPr/>
          </p:nvSpPr>
          <p:spPr>
            <a:xfrm>
              <a:off x="2773564" y="2119527"/>
              <a:ext cx="1451627" cy="2768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600" fill="norm" stroke="1" extrusionOk="0">
                  <a:moveTo>
                    <a:pt x="20980" y="0"/>
                  </a:moveTo>
                  <a:cubicBezTo>
                    <a:pt x="20939" y="0"/>
                    <a:pt x="20897" y="3"/>
                    <a:pt x="20856" y="11"/>
                  </a:cubicBezTo>
                  <a:cubicBezTo>
                    <a:pt x="18818" y="378"/>
                    <a:pt x="18187" y="1509"/>
                    <a:pt x="17571" y="2599"/>
                  </a:cubicBezTo>
                  <a:cubicBezTo>
                    <a:pt x="17114" y="3415"/>
                    <a:pt x="16642" y="4258"/>
                    <a:pt x="15595" y="4748"/>
                  </a:cubicBezTo>
                  <a:cubicBezTo>
                    <a:pt x="14969" y="5042"/>
                    <a:pt x="14301" y="5264"/>
                    <a:pt x="13660" y="5479"/>
                  </a:cubicBezTo>
                  <a:cubicBezTo>
                    <a:pt x="12094" y="6004"/>
                    <a:pt x="10621" y="6496"/>
                    <a:pt x="10195" y="7810"/>
                  </a:cubicBezTo>
                  <a:cubicBezTo>
                    <a:pt x="10072" y="8196"/>
                    <a:pt x="9984" y="8550"/>
                    <a:pt x="9902" y="8895"/>
                  </a:cubicBezTo>
                  <a:cubicBezTo>
                    <a:pt x="9574" y="10255"/>
                    <a:pt x="9337" y="11239"/>
                    <a:pt x="7171" y="12281"/>
                  </a:cubicBezTo>
                  <a:cubicBezTo>
                    <a:pt x="6930" y="12397"/>
                    <a:pt x="6668" y="12509"/>
                    <a:pt x="6407" y="12623"/>
                  </a:cubicBezTo>
                  <a:cubicBezTo>
                    <a:pt x="5672" y="12941"/>
                    <a:pt x="4918" y="13270"/>
                    <a:pt x="4400" y="13727"/>
                  </a:cubicBezTo>
                  <a:cubicBezTo>
                    <a:pt x="3927" y="14143"/>
                    <a:pt x="3743" y="14570"/>
                    <a:pt x="3558" y="14984"/>
                  </a:cubicBezTo>
                  <a:cubicBezTo>
                    <a:pt x="3394" y="15367"/>
                    <a:pt x="3234" y="15731"/>
                    <a:pt x="2865" y="16077"/>
                  </a:cubicBezTo>
                  <a:cubicBezTo>
                    <a:pt x="2613" y="16311"/>
                    <a:pt x="2223" y="16526"/>
                    <a:pt x="1813" y="16754"/>
                  </a:cubicBezTo>
                  <a:cubicBezTo>
                    <a:pt x="1253" y="17064"/>
                    <a:pt x="673" y="17385"/>
                    <a:pt x="375" y="17793"/>
                  </a:cubicBezTo>
                  <a:cubicBezTo>
                    <a:pt x="-174" y="18549"/>
                    <a:pt x="-5" y="19441"/>
                    <a:pt x="160" y="20300"/>
                  </a:cubicBezTo>
                  <a:cubicBezTo>
                    <a:pt x="232" y="20689"/>
                    <a:pt x="303" y="21056"/>
                    <a:pt x="303" y="21391"/>
                  </a:cubicBezTo>
                  <a:cubicBezTo>
                    <a:pt x="303" y="21505"/>
                    <a:pt x="478" y="21600"/>
                    <a:pt x="693" y="21600"/>
                  </a:cubicBezTo>
                  <a:cubicBezTo>
                    <a:pt x="914" y="21600"/>
                    <a:pt x="1089" y="21507"/>
                    <a:pt x="1089" y="21391"/>
                  </a:cubicBezTo>
                  <a:cubicBezTo>
                    <a:pt x="1089" y="21034"/>
                    <a:pt x="1017" y="20659"/>
                    <a:pt x="945" y="20259"/>
                  </a:cubicBezTo>
                  <a:cubicBezTo>
                    <a:pt x="791" y="19446"/>
                    <a:pt x="627" y="18606"/>
                    <a:pt x="1115" y="17942"/>
                  </a:cubicBezTo>
                  <a:cubicBezTo>
                    <a:pt x="1350" y="17613"/>
                    <a:pt x="1854" y="17336"/>
                    <a:pt x="2377" y="17042"/>
                  </a:cubicBezTo>
                  <a:cubicBezTo>
                    <a:pt x="2808" y="16806"/>
                    <a:pt x="3250" y="16561"/>
                    <a:pt x="3547" y="16281"/>
                  </a:cubicBezTo>
                  <a:cubicBezTo>
                    <a:pt x="3973" y="15884"/>
                    <a:pt x="4153" y="15476"/>
                    <a:pt x="4328" y="15079"/>
                  </a:cubicBezTo>
                  <a:cubicBezTo>
                    <a:pt x="4502" y="14679"/>
                    <a:pt x="4667" y="14301"/>
                    <a:pt x="5072" y="13942"/>
                  </a:cubicBezTo>
                  <a:cubicBezTo>
                    <a:pt x="5519" y="13548"/>
                    <a:pt x="6227" y="13240"/>
                    <a:pt x="6910" y="12947"/>
                  </a:cubicBezTo>
                  <a:cubicBezTo>
                    <a:pt x="7171" y="12830"/>
                    <a:pt x="7449" y="12710"/>
                    <a:pt x="7700" y="12590"/>
                  </a:cubicBezTo>
                  <a:cubicBezTo>
                    <a:pt x="10082" y="11443"/>
                    <a:pt x="10349" y="10342"/>
                    <a:pt x="10682" y="8947"/>
                  </a:cubicBezTo>
                  <a:cubicBezTo>
                    <a:pt x="10764" y="8607"/>
                    <a:pt x="10852" y="8256"/>
                    <a:pt x="10970" y="7881"/>
                  </a:cubicBezTo>
                  <a:cubicBezTo>
                    <a:pt x="11334" y="6752"/>
                    <a:pt x="12546" y="6344"/>
                    <a:pt x="14081" y="5833"/>
                  </a:cubicBezTo>
                  <a:cubicBezTo>
                    <a:pt x="14748" y="5607"/>
                    <a:pt x="15441" y="5376"/>
                    <a:pt x="16118" y="5060"/>
                  </a:cubicBezTo>
                  <a:cubicBezTo>
                    <a:pt x="17335" y="4495"/>
                    <a:pt x="17838" y="3592"/>
                    <a:pt x="18331" y="2719"/>
                  </a:cubicBezTo>
                  <a:cubicBezTo>
                    <a:pt x="18911" y="1683"/>
                    <a:pt x="19460" y="704"/>
                    <a:pt x="21108" y="407"/>
                  </a:cubicBezTo>
                  <a:cubicBezTo>
                    <a:pt x="21313" y="370"/>
                    <a:pt x="21426" y="250"/>
                    <a:pt x="21354" y="141"/>
                  </a:cubicBezTo>
                  <a:cubicBezTo>
                    <a:pt x="21297" y="54"/>
                    <a:pt x="21144" y="0"/>
                    <a:pt x="209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1" name="Google Shape;289;p34"/>
            <p:cNvSpPr/>
            <p:nvPr/>
          </p:nvSpPr>
          <p:spPr>
            <a:xfrm>
              <a:off x="2947549" y="2157762"/>
              <a:ext cx="1548260" cy="2890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fill="norm" stroke="1" extrusionOk="0">
                  <a:moveTo>
                    <a:pt x="20981" y="0"/>
                  </a:moveTo>
                  <a:cubicBezTo>
                    <a:pt x="20939" y="0"/>
                    <a:pt x="20896" y="3"/>
                    <a:pt x="20854" y="11"/>
                  </a:cubicBezTo>
                  <a:cubicBezTo>
                    <a:pt x="18819" y="378"/>
                    <a:pt x="18188" y="1509"/>
                    <a:pt x="17572" y="2600"/>
                  </a:cubicBezTo>
                  <a:cubicBezTo>
                    <a:pt x="17115" y="3415"/>
                    <a:pt x="16643" y="4259"/>
                    <a:pt x="15594" y="4748"/>
                  </a:cubicBezTo>
                  <a:cubicBezTo>
                    <a:pt x="14968" y="5040"/>
                    <a:pt x="14299" y="5264"/>
                    <a:pt x="13654" y="5480"/>
                  </a:cubicBezTo>
                  <a:cubicBezTo>
                    <a:pt x="12095" y="6004"/>
                    <a:pt x="10617" y="6496"/>
                    <a:pt x="10194" y="7811"/>
                  </a:cubicBezTo>
                  <a:cubicBezTo>
                    <a:pt x="10069" y="8194"/>
                    <a:pt x="9982" y="8551"/>
                    <a:pt x="9900" y="8895"/>
                  </a:cubicBezTo>
                  <a:cubicBezTo>
                    <a:pt x="9573" y="10255"/>
                    <a:pt x="9337" y="11239"/>
                    <a:pt x="7171" y="12281"/>
                  </a:cubicBezTo>
                  <a:cubicBezTo>
                    <a:pt x="6926" y="12398"/>
                    <a:pt x="6671" y="12510"/>
                    <a:pt x="6406" y="12622"/>
                  </a:cubicBezTo>
                  <a:cubicBezTo>
                    <a:pt x="5675" y="12942"/>
                    <a:pt x="4914" y="13270"/>
                    <a:pt x="4399" y="13729"/>
                  </a:cubicBezTo>
                  <a:cubicBezTo>
                    <a:pt x="3928" y="14143"/>
                    <a:pt x="3740" y="14570"/>
                    <a:pt x="3557" y="14984"/>
                  </a:cubicBezTo>
                  <a:cubicBezTo>
                    <a:pt x="3393" y="15370"/>
                    <a:pt x="3234" y="15732"/>
                    <a:pt x="2864" y="16076"/>
                  </a:cubicBezTo>
                  <a:cubicBezTo>
                    <a:pt x="2609" y="16313"/>
                    <a:pt x="2219" y="16526"/>
                    <a:pt x="1810" y="16755"/>
                  </a:cubicBezTo>
                  <a:cubicBezTo>
                    <a:pt x="1252" y="17065"/>
                    <a:pt x="674" y="17386"/>
                    <a:pt x="376" y="17792"/>
                  </a:cubicBezTo>
                  <a:cubicBezTo>
                    <a:pt x="-173" y="18550"/>
                    <a:pt x="-5" y="19441"/>
                    <a:pt x="159" y="20303"/>
                  </a:cubicBezTo>
                  <a:cubicBezTo>
                    <a:pt x="231" y="20691"/>
                    <a:pt x="303" y="21056"/>
                    <a:pt x="298" y="21392"/>
                  </a:cubicBezTo>
                  <a:cubicBezTo>
                    <a:pt x="298" y="21506"/>
                    <a:pt x="477" y="21600"/>
                    <a:pt x="693" y="21600"/>
                  </a:cubicBezTo>
                  <a:cubicBezTo>
                    <a:pt x="910" y="21600"/>
                    <a:pt x="1088" y="21506"/>
                    <a:pt x="1088" y="21392"/>
                  </a:cubicBezTo>
                  <a:cubicBezTo>
                    <a:pt x="1088" y="21035"/>
                    <a:pt x="1015" y="20660"/>
                    <a:pt x="943" y="20259"/>
                  </a:cubicBezTo>
                  <a:cubicBezTo>
                    <a:pt x="789" y="19449"/>
                    <a:pt x="626" y="18607"/>
                    <a:pt x="1112" y="17943"/>
                  </a:cubicBezTo>
                  <a:cubicBezTo>
                    <a:pt x="1353" y="17612"/>
                    <a:pt x="1848" y="17336"/>
                    <a:pt x="2378" y="17045"/>
                  </a:cubicBezTo>
                  <a:cubicBezTo>
                    <a:pt x="2806" y="16808"/>
                    <a:pt x="3249" y="16563"/>
                    <a:pt x="3547" y="16284"/>
                  </a:cubicBezTo>
                  <a:cubicBezTo>
                    <a:pt x="3976" y="15885"/>
                    <a:pt x="4153" y="15474"/>
                    <a:pt x="4327" y="15081"/>
                  </a:cubicBezTo>
                  <a:cubicBezTo>
                    <a:pt x="4500" y="14680"/>
                    <a:pt x="4668" y="14302"/>
                    <a:pt x="5073" y="13943"/>
                  </a:cubicBezTo>
                  <a:cubicBezTo>
                    <a:pt x="5521" y="13549"/>
                    <a:pt x="6223" y="13242"/>
                    <a:pt x="6907" y="12945"/>
                  </a:cubicBezTo>
                  <a:cubicBezTo>
                    <a:pt x="7171" y="12830"/>
                    <a:pt x="7446" y="12713"/>
                    <a:pt x="7701" y="12591"/>
                  </a:cubicBezTo>
                  <a:cubicBezTo>
                    <a:pt x="10078" y="11445"/>
                    <a:pt x="10348" y="10343"/>
                    <a:pt x="10680" y="8947"/>
                  </a:cubicBezTo>
                  <a:cubicBezTo>
                    <a:pt x="10762" y="8608"/>
                    <a:pt x="10848" y="8257"/>
                    <a:pt x="10969" y="7882"/>
                  </a:cubicBezTo>
                  <a:cubicBezTo>
                    <a:pt x="11334" y="6751"/>
                    <a:pt x="12547" y="6345"/>
                    <a:pt x="14078" y="5832"/>
                  </a:cubicBezTo>
                  <a:cubicBezTo>
                    <a:pt x="14747" y="5608"/>
                    <a:pt x="15440" y="5376"/>
                    <a:pt x="16113" y="5061"/>
                  </a:cubicBezTo>
                  <a:cubicBezTo>
                    <a:pt x="17331" y="4493"/>
                    <a:pt x="17837" y="3592"/>
                    <a:pt x="18327" y="2720"/>
                  </a:cubicBezTo>
                  <a:cubicBezTo>
                    <a:pt x="18910" y="1683"/>
                    <a:pt x="19458" y="704"/>
                    <a:pt x="21109" y="407"/>
                  </a:cubicBezTo>
                  <a:cubicBezTo>
                    <a:pt x="21316" y="370"/>
                    <a:pt x="21427" y="250"/>
                    <a:pt x="21355" y="141"/>
                  </a:cubicBezTo>
                  <a:cubicBezTo>
                    <a:pt x="21297" y="54"/>
                    <a:pt x="21145" y="0"/>
                    <a:pt x="2098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2" name="Google Shape;290;p34"/>
            <p:cNvSpPr/>
            <p:nvPr/>
          </p:nvSpPr>
          <p:spPr>
            <a:xfrm>
              <a:off x="3161447" y="2157791"/>
              <a:ext cx="1591224" cy="2970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fill="norm" stroke="1" extrusionOk="0">
                  <a:moveTo>
                    <a:pt x="20976" y="0"/>
                  </a:moveTo>
                  <a:cubicBezTo>
                    <a:pt x="20935" y="0"/>
                    <a:pt x="20893" y="3"/>
                    <a:pt x="20853" y="10"/>
                  </a:cubicBezTo>
                  <a:cubicBezTo>
                    <a:pt x="18821" y="378"/>
                    <a:pt x="18184" y="1508"/>
                    <a:pt x="17570" y="2600"/>
                  </a:cubicBezTo>
                  <a:cubicBezTo>
                    <a:pt x="17116" y="3417"/>
                    <a:pt x="16643" y="4260"/>
                    <a:pt x="15594" y="4747"/>
                  </a:cubicBezTo>
                  <a:cubicBezTo>
                    <a:pt x="14967" y="5041"/>
                    <a:pt x="14302" y="5264"/>
                    <a:pt x="13656" y="5479"/>
                  </a:cubicBezTo>
                  <a:cubicBezTo>
                    <a:pt x="12097" y="6004"/>
                    <a:pt x="10617" y="6498"/>
                    <a:pt x="10196" y="7811"/>
                  </a:cubicBezTo>
                  <a:cubicBezTo>
                    <a:pt x="10069" y="8196"/>
                    <a:pt x="9985" y="8551"/>
                    <a:pt x="9900" y="8896"/>
                  </a:cubicBezTo>
                  <a:cubicBezTo>
                    <a:pt x="9573" y="10257"/>
                    <a:pt x="9334" y="11237"/>
                    <a:pt x="7171" y="12281"/>
                  </a:cubicBezTo>
                  <a:cubicBezTo>
                    <a:pt x="6927" y="12398"/>
                    <a:pt x="6670" y="12509"/>
                    <a:pt x="6407" y="12624"/>
                  </a:cubicBezTo>
                  <a:cubicBezTo>
                    <a:pt x="5672" y="12943"/>
                    <a:pt x="4914" y="13272"/>
                    <a:pt x="4399" y="13728"/>
                  </a:cubicBezTo>
                  <a:cubicBezTo>
                    <a:pt x="3931" y="14144"/>
                    <a:pt x="3743" y="14572"/>
                    <a:pt x="3560" y="14986"/>
                  </a:cubicBezTo>
                  <a:cubicBezTo>
                    <a:pt x="3392" y="15368"/>
                    <a:pt x="3233" y="15731"/>
                    <a:pt x="2863" y="16078"/>
                  </a:cubicBezTo>
                  <a:cubicBezTo>
                    <a:pt x="2610" y="16311"/>
                    <a:pt x="2221" y="16526"/>
                    <a:pt x="1809" y="16757"/>
                  </a:cubicBezTo>
                  <a:cubicBezTo>
                    <a:pt x="1252" y="17066"/>
                    <a:pt x="671" y="17385"/>
                    <a:pt x="377" y="17794"/>
                  </a:cubicBezTo>
                  <a:cubicBezTo>
                    <a:pt x="-176" y="18551"/>
                    <a:pt x="-3" y="19441"/>
                    <a:pt x="161" y="20302"/>
                  </a:cubicBezTo>
                  <a:cubicBezTo>
                    <a:pt x="231" y="20690"/>
                    <a:pt x="302" y="21058"/>
                    <a:pt x="302" y="21392"/>
                  </a:cubicBezTo>
                  <a:cubicBezTo>
                    <a:pt x="302" y="21506"/>
                    <a:pt x="480" y="21600"/>
                    <a:pt x="695" y="21600"/>
                  </a:cubicBezTo>
                  <a:cubicBezTo>
                    <a:pt x="915" y="21600"/>
                    <a:pt x="1088" y="21509"/>
                    <a:pt x="1088" y="21392"/>
                  </a:cubicBezTo>
                  <a:cubicBezTo>
                    <a:pt x="1093" y="21037"/>
                    <a:pt x="1018" y="20660"/>
                    <a:pt x="943" y="20259"/>
                  </a:cubicBezTo>
                  <a:cubicBezTo>
                    <a:pt x="789" y="19448"/>
                    <a:pt x="629" y="18610"/>
                    <a:pt x="1112" y="17943"/>
                  </a:cubicBezTo>
                  <a:cubicBezTo>
                    <a:pt x="1351" y="17613"/>
                    <a:pt x="1852" y="17337"/>
                    <a:pt x="2381" y="17043"/>
                  </a:cubicBezTo>
                  <a:cubicBezTo>
                    <a:pt x="2807" y="16808"/>
                    <a:pt x="3247" y="16564"/>
                    <a:pt x="3547" y="16283"/>
                  </a:cubicBezTo>
                  <a:cubicBezTo>
                    <a:pt x="3977" y="15885"/>
                    <a:pt x="4155" y="15475"/>
                    <a:pt x="4329" y="15079"/>
                  </a:cubicBezTo>
                  <a:cubicBezTo>
                    <a:pt x="4502" y="14679"/>
                    <a:pt x="4666" y="14301"/>
                    <a:pt x="5073" y="13944"/>
                  </a:cubicBezTo>
                  <a:cubicBezTo>
                    <a:pt x="5522" y="13549"/>
                    <a:pt x="6225" y="13242"/>
                    <a:pt x="6908" y="12945"/>
                  </a:cubicBezTo>
                  <a:cubicBezTo>
                    <a:pt x="7171" y="12831"/>
                    <a:pt x="7447" y="12712"/>
                    <a:pt x="7700" y="12591"/>
                  </a:cubicBezTo>
                  <a:cubicBezTo>
                    <a:pt x="10079" y="11443"/>
                    <a:pt x="10346" y="10343"/>
                    <a:pt x="10683" y="8949"/>
                  </a:cubicBezTo>
                  <a:cubicBezTo>
                    <a:pt x="10762" y="8609"/>
                    <a:pt x="10851" y="8257"/>
                    <a:pt x="10968" y="7882"/>
                  </a:cubicBezTo>
                  <a:cubicBezTo>
                    <a:pt x="11338" y="6752"/>
                    <a:pt x="12546" y="6346"/>
                    <a:pt x="14077" y="5832"/>
                  </a:cubicBezTo>
                  <a:cubicBezTo>
                    <a:pt x="14747" y="5609"/>
                    <a:pt x="15440" y="5375"/>
                    <a:pt x="16114" y="5061"/>
                  </a:cubicBezTo>
                  <a:cubicBezTo>
                    <a:pt x="17332" y="4494"/>
                    <a:pt x="17837" y="3591"/>
                    <a:pt x="18329" y="2720"/>
                  </a:cubicBezTo>
                  <a:cubicBezTo>
                    <a:pt x="18909" y="1683"/>
                    <a:pt x="19457" y="702"/>
                    <a:pt x="21105" y="406"/>
                  </a:cubicBezTo>
                  <a:cubicBezTo>
                    <a:pt x="21312" y="368"/>
                    <a:pt x="21424" y="251"/>
                    <a:pt x="21354" y="142"/>
                  </a:cubicBezTo>
                  <a:cubicBezTo>
                    <a:pt x="21297" y="55"/>
                    <a:pt x="21142" y="0"/>
                    <a:pt x="2097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" name="Google Shape;291;p34"/>
            <p:cNvSpPr/>
            <p:nvPr/>
          </p:nvSpPr>
          <p:spPr>
            <a:xfrm>
              <a:off x="1927648" y="1052152"/>
              <a:ext cx="3507716" cy="120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85" y="0"/>
                  </a:moveTo>
                  <a:cubicBezTo>
                    <a:pt x="11690" y="0"/>
                    <a:pt x="9410" y="3899"/>
                    <a:pt x="8111" y="9820"/>
                  </a:cubicBezTo>
                  <a:cubicBezTo>
                    <a:pt x="7264" y="7986"/>
                    <a:pt x="6203" y="6919"/>
                    <a:pt x="5053" y="6919"/>
                  </a:cubicBezTo>
                  <a:cubicBezTo>
                    <a:pt x="2262" y="6919"/>
                    <a:pt x="0" y="13165"/>
                    <a:pt x="0" y="21600"/>
                  </a:cubicBezTo>
                  <a:lnTo>
                    <a:pt x="21600" y="21263"/>
                  </a:lnTo>
                  <a:cubicBezTo>
                    <a:pt x="21600" y="9452"/>
                    <a:pt x="18324" y="0"/>
                    <a:pt x="1428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" name="Google Shape;292;p34"/>
            <p:cNvSpPr/>
            <p:nvPr/>
          </p:nvSpPr>
          <p:spPr>
            <a:xfrm>
              <a:off x="2212860" y="1569414"/>
              <a:ext cx="3798702" cy="450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600" fill="norm" stroke="1" extrusionOk="0">
                  <a:moveTo>
                    <a:pt x="8567" y="0"/>
                  </a:moveTo>
                  <a:cubicBezTo>
                    <a:pt x="8567" y="0"/>
                    <a:pt x="-131" y="21209"/>
                    <a:pt x="1" y="21546"/>
                  </a:cubicBezTo>
                  <a:lnTo>
                    <a:pt x="21469" y="21600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5" name="Google Shape;293;p34"/>
            <p:cNvSpPr/>
            <p:nvPr/>
          </p:nvSpPr>
          <p:spPr>
            <a:xfrm>
              <a:off x="2899339" y="1599746"/>
              <a:ext cx="3112222" cy="447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600" fill="norm" stroke="1" extrusionOk="0">
                  <a:moveTo>
                    <a:pt x="5781" y="0"/>
                  </a:moveTo>
                  <a:cubicBezTo>
                    <a:pt x="5121" y="1566"/>
                    <a:pt x="6804" y="2785"/>
                    <a:pt x="7665" y="4152"/>
                  </a:cubicBezTo>
                  <a:cubicBezTo>
                    <a:pt x="7901" y="4529"/>
                    <a:pt x="8133" y="4967"/>
                    <a:pt x="7982" y="5383"/>
                  </a:cubicBezTo>
                  <a:cubicBezTo>
                    <a:pt x="7847" y="5765"/>
                    <a:pt x="7410" y="6045"/>
                    <a:pt x="6993" y="6282"/>
                  </a:cubicBezTo>
                  <a:cubicBezTo>
                    <a:pt x="5917" y="6898"/>
                    <a:pt x="3690" y="7774"/>
                    <a:pt x="4391" y="8983"/>
                  </a:cubicBezTo>
                  <a:cubicBezTo>
                    <a:pt x="4692" y="9499"/>
                    <a:pt x="5383" y="9888"/>
                    <a:pt x="5996" y="10217"/>
                  </a:cubicBezTo>
                  <a:cubicBezTo>
                    <a:pt x="6614" y="10548"/>
                    <a:pt x="7155" y="10895"/>
                    <a:pt x="7568" y="11367"/>
                  </a:cubicBezTo>
                  <a:cubicBezTo>
                    <a:pt x="8395" y="12311"/>
                    <a:pt x="8722" y="13618"/>
                    <a:pt x="8078" y="14663"/>
                  </a:cubicBezTo>
                  <a:cubicBezTo>
                    <a:pt x="7505" y="15594"/>
                    <a:pt x="6173" y="16064"/>
                    <a:pt x="4942" y="16478"/>
                  </a:cubicBezTo>
                  <a:cubicBezTo>
                    <a:pt x="3502" y="16963"/>
                    <a:pt x="1904" y="17512"/>
                    <a:pt x="929" y="18440"/>
                  </a:cubicBezTo>
                  <a:cubicBezTo>
                    <a:pt x="8" y="19317"/>
                    <a:pt x="-309" y="20551"/>
                    <a:pt x="349" y="21556"/>
                  </a:cubicBezTo>
                  <a:lnTo>
                    <a:pt x="21291" y="21600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rgbClr val="DB8E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6" name="Google Shape;294;p34"/>
            <p:cNvSpPr/>
            <p:nvPr/>
          </p:nvSpPr>
          <p:spPr>
            <a:xfrm>
              <a:off x="1053531" y="3530874"/>
              <a:ext cx="2878409" cy="3360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600" fill="norm" stroke="1" extrusionOk="0">
                  <a:moveTo>
                    <a:pt x="7450" y="0"/>
                  </a:moveTo>
                  <a:cubicBezTo>
                    <a:pt x="7450" y="0"/>
                    <a:pt x="-131" y="21203"/>
                    <a:pt x="2" y="21546"/>
                  </a:cubicBezTo>
                  <a:lnTo>
                    <a:pt x="21469" y="21600"/>
                  </a:lnTo>
                  <a:lnTo>
                    <a:pt x="7450" y="0"/>
                  </a:ln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7" name="Google Shape;295;p34"/>
            <p:cNvSpPr/>
            <p:nvPr/>
          </p:nvSpPr>
          <p:spPr>
            <a:xfrm>
              <a:off x="1630279" y="3567119"/>
              <a:ext cx="2301661" cy="3324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fill="norm" stroke="1" extrusionOk="0">
                  <a:moveTo>
                    <a:pt x="4134" y="0"/>
                  </a:moveTo>
                  <a:cubicBezTo>
                    <a:pt x="3786" y="718"/>
                    <a:pt x="3792" y="1538"/>
                    <a:pt x="3880" y="2274"/>
                  </a:cubicBezTo>
                  <a:cubicBezTo>
                    <a:pt x="3985" y="3134"/>
                    <a:pt x="4209" y="3970"/>
                    <a:pt x="4994" y="4658"/>
                  </a:cubicBezTo>
                  <a:cubicBezTo>
                    <a:pt x="5898" y="5451"/>
                    <a:pt x="7116" y="6076"/>
                    <a:pt x="7884" y="6941"/>
                  </a:cubicBezTo>
                  <a:cubicBezTo>
                    <a:pt x="8626" y="7777"/>
                    <a:pt x="8913" y="8755"/>
                    <a:pt x="7786" y="9443"/>
                  </a:cubicBezTo>
                  <a:cubicBezTo>
                    <a:pt x="6589" y="10175"/>
                    <a:pt x="2569" y="10016"/>
                    <a:pt x="3545" y="11769"/>
                  </a:cubicBezTo>
                  <a:cubicBezTo>
                    <a:pt x="3845" y="12308"/>
                    <a:pt x="4567" y="12668"/>
                    <a:pt x="5280" y="12963"/>
                  </a:cubicBezTo>
                  <a:cubicBezTo>
                    <a:pt x="6787" y="13590"/>
                    <a:pt x="8414" y="14385"/>
                    <a:pt x="9202" y="15517"/>
                  </a:cubicBezTo>
                  <a:cubicBezTo>
                    <a:pt x="9990" y="16652"/>
                    <a:pt x="8759" y="17795"/>
                    <a:pt x="7119" y="18060"/>
                  </a:cubicBezTo>
                  <a:cubicBezTo>
                    <a:pt x="5986" y="18242"/>
                    <a:pt x="4805" y="18158"/>
                    <a:pt x="3659" y="18260"/>
                  </a:cubicBezTo>
                  <a:cubicBezTo>
                    <a:pt x="2432" y="18366"/>
                    <a:pt x="1270" y="18805"/>
                    <a:pt x="557" y="19526"/>
                  </a:cubicBezTo>
                  <a:cubicBezTo>
                    <a:pt x="-71" y="20157"/>
                    <a:pt x="-107" y="20868"/>
                    <a:pt x="150" y="21557"/>
                  </a:cubicBezTo>
                  <a:lnTo>
                    <a:pt x="21493" y="21600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DB8E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8" name="Google Shape;296;p34"/>
            <p:cNvSpPr/>
            <p:nvPr/>
          </p:nvSpPr>
          <p:spPr>
            <a:xfrm>
              <a:off x="1003480" y="945185"/>
              <a:ext cx="7516717" cy="609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0903" fill="norm" stroke="1" extrusionOk="0">
                  <a:moveTo>
                    <a:pt x="19059" y="20903"/>
                  </a:moveTo>
                  <a:lnTo>
                    <a:pt x="82" y="20903"/>
                  </a:lnTo>
                  <a:cubicBezTo>
                    <a:pt x="84" y="19743"/>
                    <a:pt x="-234" y="17988"/>
                    <a:pt x="366" y="17045"/>
                  </a:cubicBezTo>
                  <a:cubicBezTo>
                    <a:pt x="1041" y="15983"/>
                    <a:pt x="2239" y="16484"/>
                    <a:pt x="2995" y="17063"/>
                  </a:cubicBezTo>
                  <a:cubicBezTo>
                    <a:pt x="3557" y="17493"/>
                    <a:pt x="4354" y="17913"/>
                    <a:pt x="5000" y="17549"/>
                  </a:cubicBezTo>
                  <a:cubicBezTo>
                    <a:pt x="5725" y="17143"/>
                    <a:pt x="6015" y="16409"/>
                    <a:pt x="6048" y="15526"/>
                  </a:cubicBezTo>
                  <a:cubicBezTo>
                    <a:pt x="6093" y="14319"/>
                    <a:pt x="6038" y="12979"/>
                    <a:pt x="6485" y="11865"/>
                  </a:cubicBezTo>
                  <a:cubicBezTo>
                    <a:pt x="7054" y="10449"/>
                    <a:pt x="7979" y="10807"/>
                    <a:pt x="8996" y="10345"/>
                  </a:cubicBezTo>
                  <a:cubicBezTo>
                    <a:pt x="9707" y="10024"/>
                    <a:pt x="9657" y="9067"/>
                    <a:pt x="9820" y="8297"/>
                  </a:cubicBezTo>
                  <a:cubicBezTo>
                    <a:pt x="10244" y="6304"/>
                    <a:pt x="9698" y="4421"/>
                    <a:pt x="10458" y="2537"/>
                  </a:cubicBezTo>
                  <a:cubicBezTo>
                    <a:pt x="11728" y="-609"/>
                    <a:pt x="15339" y="-697"/>
                    <a:pt x="16693" y="1542"/>
                  </a:cubicBezTo>
                  <a:cubicBezTo>
                    <a:pt x="17949" y="3619"/>
                    <a:pt x="17856" y="6396"/>
                    <a:pt x="17734" y="8841"/>
                  </a:cubicBezTo>
                  <a:cubicBezTo>
                    <a:pt x="17664" y="10238"/>
                    <a:pt x="17444" y="11623"/>
                    <a:pt x="17549" y="13028"/>
                  </a:cubicBezTo>
                  <a:cubicBezTo>
                    <a:pt x="17596" y="13666"/>
                    <a:pt x="17689" y="14393"/>
                    <a:pt x="18025" y="14914"/>
                  </a:cubicBezTo>
                  <a:cubicBezTo>
                    <a:pt x="18478" y="15617"/>
                    <a:pt x="19471" y="15682"/>
                    <a:pt x="20061" y="16228"/>
                  </a:cubicBezTo>
                  <a:cubicBezTo>
                    <a:pt x="21366" y="17438"/>
                    <a:pt x="21184" y="19135"/>
                    <a:pt x="21184" y="20903"/>
                  </a:cubicBezTo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9" name="Google Shape;297;p34"/>
            <p:cNvSpPr/>
            <p:nvPr/>
          </p:nvSpPr>
          <p:spPr>
            <a:xfrm>
              <a:off x="5846703" y="1587918"/>
              <a:ext cx="1056515" cy="1331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13" y="0"/>
                  </a:moveTo>
                  <a:lnTo>
                    <a:pt x="4098" y="18563"/>
                  </a:lnTo>
                  <a:lnTo>
                    <a:pt x="3007" y="7279"/>
                  </a:lnTo>
                  <a:lnTo>
                    <a:pt x="0" y="21600"/>
                  </a:lnTo>
                  <a:lnTo>
                    <a:pt x="21329" y="21165"/>
                  </a:lnTo>
                  <a:cubicBezTo>
                    <a:pt x="21329" y="20514"/>
                    <a:pt x="21600" y="2722"/>
                    <a:pt x="21600" y="2720"/>
                  </a:cubicBezTo>
                  <a:lnTo>
                    <a:pt x="17773" y="15955"/>
                  </a:lnTo>
                  <a:lnTo>
                    <a:pt x="16676" y="7709"/>
                  </a:lnTo>
                  <a:lnTo>
                    <a:pt x="14488" y="17692"/>
                  </a:lnTo>
                  <a:lnTo>
                    <a:pt x="12300" y="1419"/>
                  </a:lnTo>
                  <a:lnTo>
                    <a:pt x="10390" y="17477"/>
                  </a:lnTo>
                  <a:lnTo>
                    <a:pt x="7654" y="9445"/>
                  </a:lnTo>
                  <a:lnTo>
                    <a:pt x="6563" y="15090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0" name="Google Shape;298;p34"/>
            <p:cNvSpPr/>
            <p:nvPr/>
          </p:nvSpPr>
          <p:spPr>
            <a:xfrm>
              <a:off x="6345844" y="2656902"/>
              <a:ext cx="1276023" cy="4477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600" fill="norm" stroke="1" extrusionOk="0">
                  <a:moveTo>
                    <a:pt x="3019" y="0"/>
                  </a:moveTo>
                  <a:cubicBezTo>
                    <a:pt x="1962" y="0"/>
                    <a:pt x="919" y="98"/>
                    <a:pt x="0" y="328"/>
                  </a:cubicBezTo>
                  <a:cubicBezTo>
                    <a:pt x="1264" y="937"/>
                    <a:pt x="736" y="1835"/>
                    <a:pt x="1067" y="2491"/>
                  </a:cubicBezTo>
                  <a:cubicBezTo>
                    <a:pt x="2092" y="4544"/>
                    <a:pt x="2435" y="6547"/>
                    <a:pt x="2852" y="8615"/>
                  </a:cubicBezTo>
                  <a:cubicBezTo>
                    <a:pt x="3269" y="10648"/>
                    <a:pt x="2603" y="12678"/>
                    <a:pt x="2539" y="14714"/>
                  </a:cubicBezTo>
                  <a:cubicBezTo>
                    <a:pt x="2481" y="16725"/>
                    <a:pt x="2052" y="18893"/>
                    <a:pt x="307" y="20828"/>
                  </a:cubicBezTo>
                  <a:cubicBezTo>
                    <a:pt x="3715" y="21050"/>
                    <a:pt x="7413" y="20993"/>
                    <a:pt x="10885" y="21180"/>
                  </a:cubicBezTo>
                  <a:cubicBezTo>
                    <a:pt x="13940" y="21345"/>
                    <a:pt x="18293" y="21279"/>
                    <a:pt x="21075" y="21600"/>
                  </a:cubicBezTo>
                  <a:cubicBezTo>
                    <a:pt x="21600" y="20678"/>
                    <a:pt x="20627" y="20406"/>
                    <a:pt x="19017" y="20406"/>
                  </a:cubicBezTo>
                  <a:cubicBezTo>
                    <a:pt x="16704" y="20406"/>
                    <a:pt x="13077" y="20967"/>
                    <a:pt x="10686" y="20967"/>
                  </a:cubicBezTo>
                  <a:cubicBezTo>
                    <a:pt x="9390" y="20967"/>
                    <a:pt x="8458" y="20802"/>
                    <a:pt x="8295" y="20293"/>
                  </a:cubicBezTo>
                  <a:cubicBezTo>
                    <a:pt x="7854" y="18905"/>
                    <a:pt x="14491" y="18599"/>
                    <a:pt x="10132" y="17033"/>
                  </a:cubicBezTo>
                  <a:cubicBezTo>
                    <a:pt x="8671" y="16507"/>
                    <a:pt x="6979" y="16384"/>
                    <a:pt x="7141" y="15604"/>
                  </a:cubicBezTo>
                  <a:cubicBezTo>
                    <a:pt x="7338" y="14679"/>
                    <a:pt x="9796" y="14751"/>
                    <a:pt x="11297" y="14125"/>
                  </a:cubicBezTo>
                  <a:cubicBezTo>
                    <a:pt x="13523" y="13197"/>
                    <a:pt x="11013" y="12545"/>
                    <a:pt x="9245" y="11810"/>
                  </a:cubicBezTo>
                  <a:cubicBezTo>
                    <a:pt x="6770" y="10779"/>
                    <a:pt x="7912" y="10248"/>
                    <a:pt x="10410" y="9409"/>
                  </a:cubicBezTo>
                  <a:cubicBezTo>
                    <a:pt x="12543" y="8692"/>
                    <a:pt x="13743" y="8062"/>
                    <a:pt x="12497" y="7120"/>
                  </a:cubicBezTo>
                  <a:cubicBezTo>
                    <a:pt x="11001" y="5988"/>
                    <a:pt x="6735" y="5565"/>
                    <a:pt x="7564" y="4206"/>
                  </a:cubicBezTo>
                  <a:cubicBezTo>
                    <a:pt x="8121" y="3288"/>
                    <a:pt x="10335" y="2698"/>
                    <a:pt x="9819" y="1717"/>
                  </a:cubicBezTo>
                  <a:cubicBezTo>
                    <a:pt x="9373" y="859"/>
                    <a:pt x="6140" y="0"/>
                    <a:pt x="3019" y="0"/>
                  </a:cubicBez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1" name="Google Shape;299;p34"/>
            <p:cNvSpPr/>
            <p:nvPr/>
          </p:nvSpPr>
          <p:spPr>
            <a:xfrm>
              <a:off x="6098719" y="2585029"/>
              <a:ext cx="1375951" cy="4482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600" fill="norm" stroke="1" extrusionOk="0">
                  <a:moveTo>
                    <a:pt x="2964" y="0"/>
                  </a:moveTo>
                  <a:cubicBezTo>
                    <a:pt x="1926" y="0"/>
                    <a:pt x="901" y="97"/>
                    <a:pt x="0" y="325"/>
                  </a:cubicBezTo>
                  <a:cubicBezTo>
                    <a:pt x="1258" y="935"/>
                    <a:pt x="753" y="1830"/>
                    <a:pt x="1081" y="2487"/>
                  </a:cubicBezTo>
                  <a:cubicBezTo>
                    <a:pt x="2124" y="4539"/>
                    <a:pt x="2479" y="6540"/>
                    <a:pt x="2920" y="8608"/>
                  </a:cubicBezTo>
                  <a:cubicBezTo>
                    <a:pt x="3355" y="10640"/>
                    <a:pt x="2721" y="12667"/>
                    <a:pt x="2683" y="14701"/>
                  </a:cubicBezTo>
                  <a:cubicBezTo>
                    <a:pt x="2646" y="16710"/>
                    <a:pt x="2248" y="18874"/>
                    <a:pt x="548" y="20806"/>
                  </a:cubicBezTo>
                  <a:cubicBezTo>
                    <a:pt x="3920" y="21032"/>
                    <a:pt x="7577" y="20979"/>
                    <a:pt x="11013" y="21170"/>
                  </a:cubicBezTo>
                  <a:cubicBezTo>
                    <a:pt x="14035" y="21338"/>
                    <a:pt x="18337" y="21276"/>
                    <a:pt x="21090" y="21600"/>
                  </a:cubicBezTo>
                  <a:cubicBezTo>
                    <a:pt x="21600" y="20676"/>
                    <a:pt x="20629" y="20405"/>
                    <a:pt x="19029" y="20405"/>
                  </a:cubicBezTo>
                  <a:cubicBezTo>
                    <a:pt x="16748" y="20405"/>
                    <a:pt x="13189" y="20957"/>
                    <a:pt x="10830" y="20957"/>
                  </a:cubicBezTo>
                  <a:cubicBezTo>
                    <a:pt x="9541" y="20957"/>
                    <a:pt x="8610" y="20792"/>
                    <a:pt x="8443" y="20281"/>
                  </a:cubicBezTo>
                  <a:cubicBezTo>
                    <a:pt x="7986" y="18892"/>
                    <a:pt x="14546" y="18595"/>
                    <a:pt x="10223" y="17025"/>
                  </a:cubicBezTo>
                  <a:cubicBezTo>
                    <a:pt x="8765" y="16497"/>
                    <a:pt x="7093" y="16373"/>
                    <a:pt x="7243" y="15593"/>
                  </a:cubicBezTo>
                  <a:cubicBezTo>
                    <a:pt x="7426" y="14671"/>
                    <a:pt x="9857" y="14745"/>
                    <a:pt x="11335" y="14122"/>
                  </a:cubicBezTo>
                  <a:cubicBezTo>
                    <a:pt x="13530" y="13198"/>
                    <a:pt x="11034" y="12543"/>
                    <a:pt x="9276" y="11806"/>
                  </a:cubicBezTo>
                  <a:cubicBezTo>
                    <a:pt x="6819" y="10774"/>
                    <a:pt x="7942" y="10244"/>
                    <a:pt x="10400" y="9409"/>
                  </a:cubicBezTo>
                  <a:cubicBezTo>
                    <a:pt x="12508" y="8695"/>
                    <a:pt x="13680" y="8067"/>
                    <a:pt x="12438" y="7124"/>
                  </a:cubicBezTo>
                  <a:cubicBezTo>
                    <a:pt x="10948" y="5991"/>
                    <a:pt x="6722" y="5564"/>
                    <a:pt x="7528" y="4207"/>
                  </a:cubicBezTo>
                  <a:cubicBezTo>
                    <a:pt x="8066" y="3290"/>
                    <a:pt x="10244" y="2703"/>
                    <a:pt x="9728" y="1724"/>
                  </a:cubicBezTo>
                  <a:cubicBezTo>
                    <a:pt x="9273" y="864"/>
                    <a:pt x="6057" y="0"/>
                    <a:pt x="2964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2" name="Google Shape;300;p34"/>
            <p:cNvSpPr/>
            <p:nvPr/>
          </p:nvSpPr>
          <p:spPr>
            <a:xfrm>
              <a:off x="5864474" y="2389547"/>
              <a:ext cx="1275720" cy="447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fill="norm" stroke="1" extrusionOk="0">
                  <a:moveTo>
                    <a:pt x="3018" y="0"/>
                  </a:moveTo>
                  <a:cubicBezTo>
                    <a:pt x="1962" y="0"/>
                    <a:pt x="919" y="98"/>
                    <a:pt x="0" y="328"/>
                  </a:cubicBezTo>
                  <a:cubicBezTo>
                    <a:pt x="1264" y="937"/>
                    <a:pt x="736" y="1833"/>
                    <a:pt x="1066" y="2491"/>
                  </a:cubicBezTo>
                  <a:cubicBezTo>
                    <a:pt x="2093" y="4544"/>
                    <a:pt x="2429" y="6547"/>
                    <a:pt x="2852" y="8613"/>
                  </a:cubicBezTo>
                  <a:cubicBezTo>
                    <a:pt x="3264" y="10648"/>
                    <a:pt x="2597" y="12678"/>
                    <a:pt x="2539" y="14714"/>
                  </a:cubicBezTo>
                  <a:cubicBezTo>
                    <a:pt x="2476" y="16725"/>
                    <a:pt x="2047" y="18891"/>
                    <a:pt x="301" y="20826"/>
                  </a:cubicBezTo>
                  <a:cubicBezTo>
                    <a:pt x="3710" y="21050"/>
                    <a:pt x="7415" y="20993"/>
                    <a:pt x="10888" y="21180"/>
                  </a:cubicBezTo>
                  <a:cubicBezTo>
                    <a:pt x="13943" y="21345"/>
                    <a:pt x="18297" y="21279"/>
                    <a:pt x="21074" y="21600"/>
                  </a:cubicBezTo>
                  <a:cubicBezTo>
                    <a:pt x="21600" y="20678"/>
                    <a:pt x="20629" y="20406"/>
                    <a:pt x="19019" y="20406"/>
                  </a:cubicBezTo>
                  <a:cubicBezTo>
                    <a:pt x="16707" y="20406"/>
                    <a:pt x="13079" y="20967"/>
                    <a:pt x="10688" y="20967"/>
                  </a:cubicBezTo>
                  <a:cubicBezTo>
                    <a:pt x="9392" y="20967"/>
                    <a:pt x="8459" y="20802"/>
                    <a:pt x="8296" y="20293"/>
                  </a:cubicBezTo>
                  <a:cubicBezTo>
                    <a:pt x="7856" y="18905"/>
                    <a:pt x="14493" y="18599"/>
                    <a:pt x="10134" y="17033"/>
                  </a:cubicBezTo>
                  <a:cubicBezTo>
                    <a:pt x="8667" y="16505"/>
                    <a:pt x="6980" y="16382"/>
                    <a:pt x="7142" y="15602"/>
                  </a:cubicBezTo>
                  <a:cubicBezTo>
                    <a:pt x="7339" y="14679"/>
                    <a:pt x="9797" y="14751"/>
                    <a:pt x="11299" y="14125"/>
                  </a:cubicBezTo>
                  <a:cubicBezTo>
                    <a:pt x="13525" y="13197"/>
                    <a:pt x="11015" y="12545"/>
                    <a:pt x="9241" y="11808"/>
                  </a:cubicBezTo>
                  <a:cubicBezTo>
                    <a:pt x="6765" y="10779"/>
                    <a:pt x="7914" y="10248"/>
                    <a:pt x="10412" y="9409"/>
                  </a:cubicBezTo>
                  <a:cubicBezTo>
                    <a:pt x="12546" y="8691"/>
                    <a:pt x="13740" y="8062"/>
                    <a:pt x="12499" y="7120"/>
                  </a:cubicBezTo>
                  <a:cubicBezTo>
                    <a:pt x="11004" y="5987"/>
                    <a:pt x="6737" y="5565"/>
                    <a:pt x="7560" y="4204"/>
                  </a:cubicBezTo>
                  <a:cubicBezTo>
                    <a:pt x="8122" y="3286"/>
                    <a:pt x="10331" y="2698"/>
                    <a:pt x="9821" y="1717"/>
                  </a:cubicBezTo>
                  <a:cubicBezTo>
                    <a:pt x="9370" y="859"/>
                    <a:pt x="6139" y="0"/>
                    <a:pt x="3018" y="0"/>
                  </a:cubicBezTo>
                  <a:close/>
                </a:path>
              </a:pathLst>
            </a:custGeom>
            <a:solidFill>
              <a:srgbClr val="FFD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3" name="Google Shape;301;p34"/>
            <p:cNvSpPr/>
            <p:nvPr/>
          </p:nvSpPr>
          <p:spPr>
            <a:xfrm>
              <a:off x="4760096" y="0"/>
              <a:ext cx="627356" cy="1557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27" h="21600" fill="norm" stroke="1" extrusionOk="0">
                  <a:moveTo>
                    <a:pt x="7843" y="0"/>
                  </a:moveTo>
                  <a:cubicBezTo>
                    <a:pt x="5371" y="0"/>
                    <a:pt x="3205" y="568"/>
                    <a:pt x="2463" y="2042"/>
                  </a:cubicBezTo>
                  <a:cubicBezTo>
                    <a:pt x="1138" y="4677"/>
                    <a:pt x="6690" y="5726"/>
                    <a:pt x="8331" y="7882"/>
                  </a:cubicBezTo>
                  <a:cubicBezTo>
                    <a:pt x="11455" y="11972"/>
                    <a:pt x="-1575" y="13238"/>
                    <a:pt x="160" y="17710"/>
                  </a:cubicBezTo>
                  <a:cubicBezTo>
                    <a:pt x="994" y="19854"/>
                    <a:pt x="6543" y="21600"/>
                    <a:pt x="11002" y="21600"/>
                  </a:cubicBezTo>
                  <a:cubicBezTo>
                    <a:pt x="13341" y="21600"/>
                    <a:pt x="15380" y="21119"/>
                    <a:pt x="16282" y="19963"/>
                  </a:cubicBezTo>
                  <a:cubicBezTo>
                    <a:pt x="18511" y="17082"/>
                    <a:pt x="15808" y="13094"/>
                    <a:pt x="17638" y="9912"/>
                  </a:cubicBezTo>
                  <a:cubicBezTo>
                    <a:pt x="19058" y="7447"/>
                    <a:pt x="20025" y="4324"/>
                    <a:pt x="16523" y="2100"/>
                  </a:cubicBezTo>
                  <a:cubicBezTo>
                    <a:pt x="16050" y="1800"/>
                    <a:pt x="15461" y="1520"/>
                    <a:pt x="14788" y="1259"/>
                  </a:cubicBezTo>
                  <a:cubicBezTo>
                    <a:pt x="12841" y="517"/>
                    <a:pt x="10202" y="0"/>
                    <a:pt x="7843" y="0"/>
                  </a:cubicBez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4" name="Google Shape;302;p34"/>
            <p:cNvSpPr/>
            <p:nvPr/>
          </p:nvSpPr>
          <p:spPr>
            <a:xfrm>
              <a:off x="5480935" y="820338"/>
              <a:ext cx="428028" cy="1102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31" h="21600" fill="norm" stroke="1" extrusionOk="0">
                  <a:moveTo>
                    <a:pt x="7837" y="0"/>
                  </a:moveTo>
                  <a:cubicBezTo>
                    <a:pt x="5368" y="0"/>
                    <a:pt x="3204" y="568"/>
                    <a:pt x="2456" y="2042"/>
                  </a:cubicBezTo>
                  <a:cubicBezTo>
                    <a:pt x="1130" y="4678"/>
                    <a:pt x="6695" y="5722"/>
                    <a:pt x="8329" y="7880"/>
                  </a:cubicBezTo>
                  <a:cubicBezTo>
                    <a:pt x="11459" y="11971"/>
                    <a:pt x="-1569" y="13233"/>
                    <a:pt x="158" y="17706"/>
                  </a:cubicBezTo>
                  <a:cubicBezTo>
                    <a:pt x="997" y="19851"/>
                    <a:pt x="6545" y="21600"/>
                    <a:pt x="11003" y="21600"/>
                  </a:cubicBezTo>
                  <a:cubicBezTo>
                    <a:pt x="13343" y="21600"/>
                    <a:pt x="15382" y="21118"/>
                    <a:pt x="16285" y="19960"/>
                  </a:cubicBezTo>
                  <a:cubicBezTo>
                    <a:pt x="18520" y="17078"/>
                    <a:pt x="15823" y="13090"/>
                    <a:pt x="17642" y="9908"/>
                  </a:cubicBezTo>
                  <a:cubicBezTo>
                    <a:pt x="19060" y="7450"/>
                    <a:pt x="20031" y="4323"/>
                    <a:pt x="16531" y="2096"/>
                  </a:cubicBezTo>
                  <a:cubicBezTo>
                    <a:pt x="16053" y="1803"/>
                    <a:pt x="15468" y="1516"/>
                    <a:pt x="14789" y="1263"/>
                  </a:cubicBezTo>
                  <a:cubicBezTo>
                    <a:pt x="12838" y="519"/>
                    <a:pt x="10198" y="0"/>
                    <a:pt x="7837" y="0"/>
                  </a:cubicBez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5" name="Google Shape;303;p34"/>
            <p:cNvSpPr/>
            <p:nvPr/>
          </p:nvSpPr>
          <p:spPr>
            <a:xfrm>
              <a:off x="5097397" y="436898"/>
              <a:ext cx="33867" cy="188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0" y="0"/>
                  </a:moveTo>
                  <a:cubicBezTo>
                    <a:pt x="4800" y="0"/>
                    <a:pt x="0" y="144"/>
                    <a:pt x="0" y="320"/>
                  </a:cubicBezTo>
                  <a:lnTo>
                    <a:pt x="0" y="21280"/>
                  </a:lnTo>
                  <a:cubicBezTo>
                    <a:pt x="0" y="21456"/>
                    <a:pt x="4800" y="21600"/>
                    <a:pt x="10790" y="21600"/>
                  </a:cubicBezTo>
                  <a:cubicBezTo>
                    <a:pt x="16558" y="21600"/>
                    <a:pt x="21600" y="21456"/>
                    <a:pt x="21600" y="21280"/>
                  </a:cubicBezTo>
                  <a:lnTo>
                    <a:pt x="21600" y="320"/>
                  </a:lnTo>
                  <a:cubicBezTo>
                    <a:pt x="21600" y="144"/>
                    <a:pt x="16558" y="0"/>
                    <a:pt x="10790" y="0"/>
                  </a:cubicBez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6" name="Google Shape;304;p34"/>
            <p:cNvSpPr/>
            <p:nvPr/>
          </p:nvSpPr>
          <p:spPr>
            <a:xfrm>
              <a:off x="5747839" y="1140333"/>
              <a:ext cx="33868" cy="1035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0" y="0"/>
                  </a:moveTo>
                  <a:cubicBezTo>
                    <a:pt x="4910" y="0"/>
                    <a:pt x="0" y="145"/>
                    <a:pt x="0" y="320"/>
                  </a:cubicBezTo>
                  <a:lnTo>
                    <a:pt x="0" y="21281"/>
                  </a:lnTo>
                  <a:cubicBezTo>
                    <a:pt x="0" y="21455"/>
                    <a:pt x="4910" y="21600"/>
                    <a:pt x="10810" y="21600"/>
                  </a:cubicBezTo>
                  <a:cubicBezTo>
                    <a:pt x="16690" y="21600"/>
                    <a:pt x="21600" y="21455"/>
                    <a:pt x="21600" y="21281"/>
                  </a:cubicBezTo>
                  <a:lnTo>
                    <a:pt x="21600" y="320"/>
                  </a:lnTo>
                  <a:cubicBezTo>
                    <a:pt x="21600" y="145"/>
                    <a:pt x="16690" y="0"/>
                    <a:pt x="10810" y="0"/>
                  </a:cubicBez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" name="Google Shape;305;p34"/>
            <p:cNvSpPr/>
            <p:nvPr/>
          </p:nvSpPr>
          <p:spPr>
            <a:xfrm>
              <a:off x="3920463" y="5441073"/>
              <a:ext cx="1056864" cy="1330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89" y="0"/>
                  </a:moveTo>
                  <a:lnTo>
                    <a:pt x="15039" y="15088"/>
                  </a:lnTo>
                  <a:lnTo>
                    <a:pt x="13942" y="9448"/>
                  </a:lnTo>
                  <a:lnTo>
                    <a:pt x="11213" y="17476"/>
                  </a:lnTo>
                  <a:lnTo>
                    <a:pt x="9297" y="1414"/>
                  </a:lnTo>
                  <a:lnTo>
                    <a:pt x="7110" y="17697"/>
                  </a:lnTo>
                  <a:lnTo>
                    <a:pt x="4923" y="7711"/>
                  </a:lnTo>
                  <a:lnTo>
                    <a:pt x="3832" y="15959"/>
                  </a:lnTo>
                  <a:lnTo>
                    <a:pt x="0" y="2716"/>
                  </a:lnTo>
                  <a:cubicBezTo>
                    <a:pt x="0" y="2717"/>
                    <a:pt x="278" y="20519"/>
                    <a:pt x="278" y="21170"/>
                  </a:cubicBezTo>
                  <a:lnTo>
                    <a:pt x="21600" y="21600"/>
                  </a:lnTo>
                  <a:lnTo>
                    <a:pt x="18594" y="7275"/>
                  </a:lnTo>
                  <a:lnTo>
                    <a:pt x="17496" y="18562"/>
                  </a:lnTo>
                  <a:lnTo>
                    <a:pt x="15089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" name="Google Shape;306;p34"/>
            <p:cNvSpPr/>
            <p:nvPr/>
          </p:nvSpPr>
          <p:spPr>
            <a:xfrm>
              <a:off x="7170573" y="5374145"/>
              <a:ext cx="1056893" cy="146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89" y="0"/>
                  </a:moveTo>
                  <a:lnTo>
                    <a:pt x="15039" y="15092"/>
                  </a:lnTo>
                  <a:lnTo>
                    <a:pt x="13942" y="9448"/>
                  </a:lnTo>
                  <a:lnTo>
                    <a:pt x="11213" y="17477"/>
                  </a:lnTo>
                  <a:lnTo>
                    <a:pt x="9297" y="1414"/>
                  </a:lnTo>
                  <a:lnTo>
                    <a:pt x="7110" y="17693"/>
                  </a:lnTo>
                  <a:lnTo>
                    <a:pt x="4923" y="7710"/>
                  </a:lnTo>
                  <a:lnTo>
                    <a:pt x="3833" y="15956"/>
                  </a:lnTo>
                  <a:lnTo>
                    <a:pt x="0" y="2719"/>
                  </a:lnTo>
                  <a:cubicBezTo>
                    <a:pt x="0" y="2720"/>
                    <a:pt x="278" y="20515"/>
                    <a:pt x="278" y="21168"/>
                  </a:cubicBezTo>
                  <a:lnTo>
                    <a:pt x="21600" y="21600"/>
                  </a:lnTo>
                  <a:lnTo>
                    <a:pt x="18594" y="7274"/>
                  </a:lnTo>
                  <a:lnTo>
                    <a:pt x="17497" y="18562"/>
                  </a:lnTo>
                  <a:lnTo>
                    <a:pt x="15089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9" name="Google Shape;307;p34"/>
            <p:cNvSpPr/>
            <p:nvPr/>
          </p:nvSpPr>
          <p:spPr>
            <a:xfrm>
              <a:off x="4941433" y="2033041"/>
              <a:ext cx="1248599" cy="4600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60" y="0"/>
                    <a:pt x="0" y="1317"/>
                    <a:pt x="0" y="2929"/>
                  </a:cubicBezTo>
                  <a:lnTo>
                    <a:pt x="0" y="18669"/>
                  </a:lnTo>
                  <a:cubicBezTo>
                    <a:pt x="0" y="20281"/>
                    <a:pt x="4860" y="21600"/>
                    <a:pt x="10800" y="21600"/>
                  </a:cubicBezTo>
                  <a:cubicBezTo>
                    <a:pt x="16740" y="21600"/>
                    <a:pt x="21600" y="20281"/>
                    <a:pt x="21600" y="18669"/>
                  </a:cubicBezTo>
                  <a:lnTo>
                    <a:pt x="21600" y="2929"/>
                  </a:lnTo>
                  <a:cubicBezTo>
                    <a:pt x="21600" y="1317"/>
                    <a:pt x="16740" y="0"/>
                    <a:pt x="10800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0" name="Google Shape;308;p34"/>
            <p:cNvSpPr/>
            <p:nvPr/>
          </p:nvSpPr>
          <p:spPr>
            <a:xfrm>
              <a:off x="3485881" y="5852500"/>
              <a:ext cx="4555797" cy="1084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600" fill="norm" stroke="1" extrusionOk="0">
                  <a:moveTo>
                    <a:pt x="9814" y="0"/>
                  </a:moveTo>
                  <a:cubicBezTo>
                    <a:pt x="8810" y="0"/>
                    <a:pt x="7818" y="1509"/>
                    <a:pt x="7063" y="4628"/>
                  </a:cubicBezTo>
                  <a:cubicBezTo>
                    <a:pt x="5813" y="9780"/>
                    <a:pt x="5309" y="17451"/>
                    <a:pt x="3371" y="17451"/>
                  </a:cubicBezTo>
                  <a:cubicBezTo>
                    <a:pt x="3241" y="17451"/>
                    <a:pt x="3105" y="17417"/>
                    <a:pt x="2961" y="17345"/>
                  </a:cubicBezTo>
                  <a:cubicBezTo>
                    <a:pt x="2655" y="17192"/>
                    <a:pt x="1736" y="16188"/>
                    <a:pt x="1002" y="16188"/>
                  </a:cubicBezTo>
                  <a:cubicBezTo>
                    <a:pt x="235" y="16188"/>
                    <a:pt x="-330" y="17286"/>
                    <a:pt x="219" y="21600"/>
                  </a:cubicBezTo>
                  <a:lnTo>
                    <a:pt x="21270" y="20878"/>
                  </a:lnTo>
                  <a:cubicBezTo>
                    <a:pt x="21099" y="15040"/>
                    <a:pt x="20897" y="5725"/>
                    <a:pt x="19246" y="4156"/>
                  </a:cubicBezTo>
                  <a:cubicBezTo>
                    <a:pt x="19110" y="4027"/>
                    <a:pt x="18976" y="3968"/>
                    <a:pt x="18844" y="3968"/>
                  </a:cubicBezTo>
                  <a:cubicBezTo>
                    <a:pt x="17601" y="3968"/>
                    <a:pt x="16509" y="9176"/>
                    <a:pt x="15358" y="10556"/>
                  </a:cubicBezTo>
                  <a:cubicBezTo>
                    <a:pt x="15182" y="10765"/>
                    <a:pt x="15020" y="10860"/>
                    <a:pt x="14869" y="10860"/>
                  </a:cubicBezTo>
                  <a:cubicBezTo>
                    <a:pt x="13979" y="10860"/>
                    <a:pt x="13450" y="7588"/>
                    <a:pt x="12783" y="4954"/>
                  </a:cubicBezTo>
                  <a:cubicBezTo>
                    <a:pt x="11955" y="1691"/>
                    <a:pt x="10877" y="0"/>
                    <a:pt x="9814" y="0"/>
                  </a:cubicBezTo>
                  <a:close/>
                </a:path>
              </a:pathLst>
            </a:custGeom>
            <a:solidFill>
              <a:srgbClr val="FFD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1" name="Google Shape;309;p34"/>
            <p:cNvSpPr/>
            <p:nvPr/>
          </p:nvSpPr>
          <p:spPr>
            <a:xfrm>
              <a:off x="4612713" y="5303382"/>
              <a:ext cx="1050279" cy="164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9" y="0"/>
                  </a:moveTo>
                  <a:cubicBezTo>
                    <a:pt x="545" y="0"/>
                    <a:pt x="0" y="3532"/>
                    <a:pt x="0" y="7842"/>
                  </a:cubicBezTo>
                  <a:lnTo>
                    <a:pt x="0" y="13804"/>
                  </a:lnTo>
                  <a:cubicBezTo>
                    <a:pt x="0" y="18114"/>
                    <a:pt x="545" y="21600"/>
                    <a:pt x="1219" y="21600"/>
                  </a:cubicBezTo>
                  <a:lnTo>
                    <a:pt x="20374" y="21600"/>
                  </a:lnTo>
                  <a:cubicBezTo>
                    <a:pt x="21048" y="21600"/>
                    <a:pt x="21600" y="18114"/>
                    <a:pt x="21600" y="13804"/>
                  </a:cubicBezTo>
                  <a:lnTo>
                    <a:pt x="21600" y="7842"/>
                  </a:lnTo>
                  <a:cubicBezTo>
                    <a:pt x="21600" y="3532"/>
                    <a:pt x="21048" y="0"/>
                    <a:pt x="203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2" name="Google Shape;310;p34"/>
            <p:cNvSpPr/>
            <p:nvPr/>
          </p:nvSpPr>
          <p:spPr>
            <a:xfrm>
              <a:off x="2809523" y="6223612"/>
              <a:ext cx="1050278" cy="164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9" y="0"/>
                  </a:moveTo>
                  <a:cubicBezTo>
                    <a:pt x="552" y="0"/>
                    <a:pt x="0" y="3524"/>
                    <a:pt x="0" y="7825"/>
                  </a:cubicBezTo>
                  <a:lnTo>
                    <a:pt x="0" y="13775"/>
                  </a:lnTo>
                  <a:cubicBezTo>
                    <a:pt x="0" y="18076"/>
                    <a:pt x="552" y="21600"/>
                    <a:pt x="1219" y="21600"/>
                  </a:cubicBezTo>
                  <a:lnTo>
                    <a:pt x="20374" y="21600"/>
                  </a:lnTo>
                  <a:cubicBezTo>
                    <a:pt x="21048" y="21600"/>
                    <a:pt x="21600" y="18076"/>
                    <a:pt x="21600" y="13775"/>
                  </a:cubicBezTo>
                  <a:lnTo>
                    <a:pt x="21600" y="7825"/>
                  </a:lnTo>
                  <a:cubicBezTo>
                    <a:pt x="21600" y="3524"/>
                    <a:pt x="21048" y="0"/>
                    <a:pt x="203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3" name="Google Shape;311;p34"/>
            <p:cNvSpPr/>
            <p:nvPr/>
          </p:nvSpPr>
          <p:spPr>
            <a:xfrm>
              <a:off x="8770008" y="5474768"/>
              <a:ext cx="1632545" cy="1344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fill="norm" stroke="1" extrusionOk="0">
                  <a:moveTo>
                    <a:pt x="11120" y="7722"/>
                  </a:moveTo>
                  <a:cubicBezTo>
                    <a:pt x="11265" y="7778"/>
                    <a:pt x="11414" y="7834"/>
                    <a:pt x="11560" y="7901"/>
                  </a:cubicBezTo>
                  <a:cubicBezTo>
                    <a:pt x="11594" y="8147"/>
                    <a:pt x="11615" y="8399"/>
                    <a:pt x="11594" y="8651"/>
                  </a:cubicBezTo>
                  <a:cubicBezTo>
                    <a:pt x="11577" y="8842"/>
                    <a:pt x="11530" y="9021"/>
                    <a:pt x="11483" y="9200"/>
                  </a:cubicBezTo>
                  <a:cubicBezTo>
                    <a:pt x="11206" y="9194"/>
                    <a:pt x="11112" y="9037"/>
                    <a:pt x="11099" y="8595"/>
                  </a:cubicBezTo>
                  <a:cubicBezTo>
                    <a:pt x="11091" y="8399"/>
                    <a:pt x="11099" y="8198"/>
                    <a:pt x="11107" y="8007"/>
                  </a:cubicBezTo>
                  <a:cubicBezTo>
                    <a:pt x="11112" y="7912"/>
                    <a:pt x="11116" y="7817"/>
                    <a:pt x="11120" y="7722"/>
                  </a:cubicBezTo>
                  <a:close/>
                  <a:moveTo>
                    <a:pt x="8232" y="8158"/>
                  </a:moveTo>
                  <a:cubicBezTo>
                    <a:pt x="8185" y="8601"/>
                    <a:pt x="8185" y="9049"/>
                    <a:pt x="8262" y="9558"/>
                  </a:cubicBezTo>
                  <a:cubicBezTo>
                    <a:pt x="8279" y="9642"/>
                    <a:pt x="8305" y="9732"/>
                    <a:pt x="8326" y="9810"/>
                  </a:cubicBezTo>
                  <a:cubicBezTo>
                    <a:pt x="8364" y="9933"/>
                    <a:pt x="8403" y="10056"/>
                    <a:pt x="8377" y="10123"/>
                  </a:cubicBezTo>
                  <a:cubicBezTo>
                    <a:pt x="8373" y="10140"/>
                    <a:pt x="8356" y="10163"/>
                    <a:pt x="8339" y="10179"/>
                  </a:cubicBezTo>
                  <a:cubicBezTo>
                    <a:pt x="8300" y="10112"/>
                    <a:pt x="8262" y="10051"/>
                    <a:pt x="8224" y="9984"/>
                  </a:cubicBezTo>
                  <a:cubicBezTo>
                    <a:pt x="8130" y="9832"/>
                    <a:pt x="8040" y="9692"/>
                    <a:pt x="7985" y="9530"/>
                  </a:cubicBezTo>
                  <a:cubicBezTo>
                    <a:pt x="7878" y="9233"/>
                    <a:pt x="7844" y="8858"/>
                    <a:pt x="7857" y="8495"/>
                  </a:cubicBezTo>
                  <a:cubicBezTo>
                    <a:pt x="7985" y="8366"/>
                    <a:pt x="8108" y="8259"/>
                    <a:pt x="8232" y="8158"/>
                  </a:cubicBezTo>
                  <a:close/>
                  <a:moveTo>
                    <a:pt x="11756" y="7991"/>
                  </a:moveTo>
                  <a:cubicBezTo>
                    <a:pt x="11969" y="8091"/>
                    <a:pt x="12187" y="8209"/>
                    <a:pt x="12409" y="8326"/>
                  </a:cubicBezTo>
                  <a:cubicBezTo>
                    <a:pt x="12387" y="8937"/>
                    <a:pt x="12349" y="9547"/>
                    <a:pt x="12238" y="10101"/>
                  </a:cubicBezTo>
                  <a:cubicBezTo>
                    <a:pt x="12200" y="10291"/>
                    <a:pt x="12148" y="10448"/>
                    <a:pt x="12097" y="10583"/>
                  </a:cubicBezTo>
                  <a:cubicBezTo>
                    <a:pt x="11850" y="10566"/>
                    <a:pt x="11688" y="10493"/>
                    <a:pt x="11607" y="10353"/>
                  </a:cubicBezTo>
                  <a:cubicBezTo>
                    <a:pt x="11521" y="10219"/>
                    <a:pt x="11504" y="10000"/>
                    <a:pt x="11555" y="9692"/>
                  </a:cubicBezTo>
                  <a:cubicBezTo>
                    <a:pt x="11577" y="9564"/>
                    <a:pt x="11611" y="9441"/>
                    <a:pt x="11649" y="9306"/>
                  </a:cubicBezTo>
                  <a:cubicBezTo>
                    <a:pt x="11700" y="9104"/>
                    <a:pt x="11756" y="8903"/>
                    <a:pt x="11777" y="8679"/>
                  </a:cubicBezTo>
                  <a:cubicBezTo>
                    <a:pt x="11794" y="8444"/>
                    <a:pt x="11781" y="8214"/>
                    <a:pt x="11756" y="7991"/>
                  </a:cubicBezTo>
                  <a:close/>
                  <a:moveTo>
                    <a:pt x="10293" y="7520"/>
                  </a:moveTo>
                  <a:cubicBezTo>
                    <a:pt x="10506" y="7543"/>
                    <a:pt x="10719" y="7593"/>
                    <a:pt x="10937" y="7660"/>
                  </a:cubicBezTo>
                  <a:cubicBezTo>
                    <a:pt x="10937" y="7772"/>
                    <a:pt x="10933" y="7879"/>
                    <a:pt x="10924" y="7991"/>
                  </a:cubicBezTo>
                  <a:cubicBezTo>
                    <a:pt x="10915" y="8192"/>
                    <a:pt x="10907" y="8394"/>
                    <a:pt x="10915" y="8607"/>
                  </a:cubicBezTo>
                  <a:cubicBezTo>
                    <a:pt x="10924" y="8976"/>
                    <a:pt x="11001" y="9385"/>
                    <a:pt x="11419" y="9435"/>
                  </a:cubicBezTo>
                  <a:cubicBezTo>
                    <a:pt x="11402" y="9502"/>
                    <a:pt x="11389" y="9575"/>
                    <a:pt x="11376" y="9642"/>
                  </a:cubicBezTo>
                  <a:cubicBezTo>
                    <a:pt x="11312" y="10028"/>
                    <a:pt x="11342" y="10308"/>
                    <a:pt x="11461" y="10504"/>
                  </a:cubicBezTo>
                  <a:cubicBezTo>
                    <a:pt x="11568" y="10678"/>
                    <a:pt x="11739" y="10778"/>
                    <a:pt x="11986" y="10812"/>
                  </a:cubicBezTo>
                  <a:cubicBezTo>
                    <a:pt x="11914" y="10952"/>
                    <a:pt x="11828" y="11069"/>
                    <a:pt x="11739" y="11198"/>
                  </a:cubicBezTo>
                  <a:cubicBezTo>
                    <a:pt x="11624" y="11361"/>
                    <a:pt x="11508" y="11529"/>
                    <a:pt x="11389" y="11758"/>
                  </a:cubicBezTo>
                  <a:cubicBezTo>
                    <a:pt x="11385" y="11770"/>
                    <a:pt x="11380" y="11781"/>
                    <a:pt x="11376" y="11792"/>
                  </a:cubicBezTo>
                  <a:cubicBezTo>
                    <a:pt x="11371" y="11791"/>
                    <a:pt x="11366" y="11790"/>
                    <a:pt x="11361" y="11790"/>
                  </a:cubicBezTo>
                  <a:cubicBezTo>
                    <a:pt x="11337" y="11790"/>
                    <a:pt x="11313" y="11802"/>
                    <a:pt x="11295" y="11826"/>
                  </a:cubicBezTo>
                  <a:cubicBezTo>
                    <a:pt x="11237" y="11905"/>
                    <a:pt x="11164" y="11945"/>
                    <a:pt x="11074" y="11945"/>
                  </a:cubicBezTo>
                  <a:cubicBezTo>
                    <a:pt x="11038" y="11945"/>
                    <a:pt x="11000" y="11939"/>
                    <a:pt x="10958" y="11926"/>
                  </a:cubicBezTo>
                  <a:cubicBezTo>
                    <a:pt x="10647" y="11837"/>
                    <a:pt x="10318" y="11428"/>
                    <a:pt x="10254" y="11148"/>
                  </a:cubicBezTo>
                  <a:cubicBezTo>
                    <a:pt x="10178" y="10840"/>
                    <a:pt x="10229" y="10516"/>
                    <a:pt x="10284" y="10169"/>
                  </a:cubicBezTo>
                  <a:cubicBezTo>
                    <a:pt x="10314" y="9989"/>
                    <a:pt x="10344" y="9799"/>
                    <a:pt x="10357" y="9609"/>
                  </a:cubicBezTo>
                  <a:cubicBezTo>
                    <a:pt x="10386" y="9043"/>
                    <a:pt x="10399" y="8209"/>
                    <a:pt x="10293" y="7520"/>
                  </a:cubicBezTo>
                  <a:close/>
                  <a:moveTo>
                    <a:pt x="7673" y="8685"/>
                  </a:moveTo>
                  <a:cubicBezTo>
                    <a:pt x="7678" y="9032"/>
                    <a:pt x="7725" y="9368"/>
                    <a:pt x="7818" y="9631"/>
                  </a:cubicBezTo>
                  <a:cubicBezTo>
                    <a:pt x="7882" y="9821"/>
                    <a:pt x="7985" y="9984"/>
                    <a:pt x="8083" y="10140"/>
                  </a:cubicBezTo>
                  <a:cubicBezTo>
                    <a:pt x="8125" y="10202"/>
                    <a:pt x="8164" y="10269"/>
                    <a:pt x="8198" y="10336"/>
                  </a:cubicBezTo>
                  <a:cubicBezTo>
                    <a:pt x="8198" y="10353"/>
                    <a:pt x="8198" y="10370"/>
                    <a:pt x="8202" y="10387"/>
                  </a:cubicBezTo>
                  <a:cubicBezTo>
                    <a:pt x="8215" y="10420"/>
                    <a:pt x="8236" y="10443"/>
                    <a:pt x="8262" y="10454"/>
                  </a:cubicBezTo>
                  <a:cubicBezTo>
                    <a:pt x="8305" y="10543"/>
                    <a:pt x="8343" y="10633"/>
                    <a:pt x="8364" y="10739"/>
                  </a:cubicBezTo>
                  <a:cubicBezTo>
                    <a:pt x="8411" y="10963"/>
                    <a:pt x="8381" y="11187"/>
                    <a:pt x="8275" y="11400"/>
                  </a:cubicBezTo>
                  <a:cubicBezTo>
                    <a:pt x="8130" y="11697"/>
                    <a:pt x="7844" y="11937"/>
                    <a:pt x="7554" y="12016"/>
                  </a:cubicBezTo>
                  <a:cubicBezTo>
                    <a:pt x="7468" y="11937"/>
                    <a:pt x="7387" y="11853"/>
                    <a:pt x="7306" y="11753"/>
                  </a:cubicBezTo>
                  <a:cubicBezTo>
                    <a:pt x="7135" y="11545"/>
                    <a:pt x="6909" y="10695"/>
                    <a:pt x="6760" y="9821"/>
                  </a:cubicBezTo>
                  <a:cubicBezTo>
                    <a:pt x="6995" y="9508"/>
                    <a:pt x="7234" y="9194"/>
                    <a:pt x="7477" y="8909"/>
                  </a:cubicBezTo>
                  <a:cubicBezTo>
                    <a:pt x="7541" y="8830"/>
                    <a:pt x="7605" y="8757"/>
                    <a:pt x="7673" y="8685"/>
                  </a:cubicBezTo>
                  <a:close/>
                  <a:moveTo>
                    <a:pt x="12592" y="8422"/>
                  </a:moveTo>
                  <a:cubicBezTo>
                    <a:pt x="12805" y="8539"/>
                    <a:pt x="13027" y="8662"/>
                    <a:pt x="13249" y="8786"/>
                  </a:cubicBezTo>
                  <a:cubicBezTo>
                    <a:pt x="13271" y="8796"/>
                    <a:pt x="13292" y="8802"/>
                    <a:pt x="13313" y="8813"/>
                  </a:cubicBezTo>
                  <a:cubicBezTo>
                    <a:pt x="13113" y="9222"/>
                    <a:pt x="12946" y="9670"/>
                    <a:pt x="12823" y="10140"/>
                  </a:cubicBezTo>
                  <a:cubicBezTo>
                    <a:pt x="12613" y="10930"/>
                    <a:pt x="12387" y="11674"/>
                    <a:pt x="11897" y="12088"/>
                  </a:cubicBezTo>
                  <a:cubicBezTo>
                    <a:pt x="11848" y="12131"/>
                    <a:pt x="11796" y="12179"/>
                    <a:pt x="11736" y="12179"/>
                  </a:cubicBezTo>
                  <a:cubicBezTo>
                    <a:pt x="11733" y="12179"/>
                    <a:pt x="11729" y="12178"/>
                    <a:pt x="11726" y="12178"/>
                  </a:cubicBezTo>
                  <a:cubicBezTo>
                    <a:pt x="11637" y="12178"/>
                    <a:pt x="11564" y="12061"/>
                    <a:pt x="11517" y="11943"/>
                  </a:cubicBezTo>
                  <a:cubicBezTo>
                    <a:pt x="11526" y="11926"/>
                    <a:pt x="11534" y="11909"/>
                    <a:pt x="11543" y="11898"/>
                  </a:cubicBezTo>
                  <a:cubicBezTo>
                    <a:pt x="11653" y="11680"/>
                    <a:pt x="11765" y="11518"/>
                    <a:pt x="11875" y="11361"/>
                  </a:cubicBezTo>
                  <a:cubicBezTo>
                    <a:pt x="11991" y="11198"/>
                    <a:pt x="12101" y="11030"/>
                    <a:pt x="12200" y="10824"/>
                  </a:cubicBezTo>
                  <a:lnTo>
                    <a:pt x="12234" y="10824"/>
                  </a:lnTo>
                  <a:cubicBezTo>
                    <a:pt x="12285" y="10824"/>
                    <a:pt x="12323" y="10767"/>
                    <a:pt x="12323" y="10706"/>
                  </a:cubicBezTo>
                  <a:cubicBezTo>
                    <a:pt x="12323" y="10666"/>
                    <a:pt x="12311" y="10633"/>
                    <a:pt x="12289" y="10611"/>
                  </a:cubicBezTo>
                  <a:cubicBezTo>
                    <a:pt x="12336" y="10482"/>
                    <a:pt x="12379" y="10336"/>
                    <a:pt x="12413" y="10163"/>
                  </a:cubicBezTo>
                  <a:cubicBezTo>
                    <a:pt x="12524" y="9614"/>
                    <a:pt x="12566" y="9021"/>
                    <a:pt x="12592" y="8422"/>
                  </a:cubicBezTo>
                  <a:close/>
                  <a:moveTo>
                    <a:pt x="6602" y="10028"/>
                  </a:moveTo>
                  <a:cubicBezTo>
                    <a:pt x="6760" y="10890"/>
                    <a:pt x="6991" y="11691"/>
                    <a:pt x="7178" y="11926"/>
                  </a:cubicBezTo>
                  <a:cubicBezTo>
                    <a:pt x="7259" y="12027"/>
                    <a:pt x="7345" y="12117"/>
                    <a:pt x="7426" y="12189"/>
                  </a:cubicBezTo>
                  <a:cubicBezTo>
                    <a:pt x="7439" y="12240"/>
                    <a:pt x="7473" y="12267"/>
                    <a:pt x="7511" y="12267"/>
                  </a:cubicBezTo>
                  <a:lnTo>
                    <a:pt x="7515" y="12267"/>
                  </a:lnTo>
                  <a:cubicBezTo>
                    <a:pt x="7712" y="12425"/>
                    <a:pt x="7912" y="12525"/>
                    <a:pt x="8117" y="12587"/>
                  </a:cubicBezTo>
                  <a:cubicBezTo>
                    <a:pt x="7947" y="12777"/>
                    <a:pt x="7795" y="12870"/>
                    <a:pt x="7654" y="12870"/>
                  </a:cubicBezTo>
                  <a:cubicBezTo>
                    <a:pt x="7629" y="12870"/>
                    <a:pt x="7604" y="12867"/>
                    <a:pt x="7579" y="12861"/>
                  </a:cubicBezTo>
                  <a:cubicBezTo>
                    <a:pt x="7221" y="12772"/>
                    <a:pt x="6961" y="12032"/>
                    <a:pt x="6709" y="11316"/>
                  </a:cubicBezTo>
                  <a:cubicBezTo>
                    <a:pt x="6589" y="10974"/>
                    <a:pt x="6474" y="10644"/>
                    <a:pt x="6351" y="10375"/>
                  </a:cubicBezTo>
                  <a:cubicBezTo>
                    <a:pt x="6432" y="10264"/>
                    <a:pt x="6517" y="10146"/>
                    <a:pt x="6602" y="10028"/>
                  </a:cubicBezTo>
                  <a:close/>
                  <a:moveTo>
                    <a:pt x="9945" y="7499"/>
                  </a:moveTo>
                  <a:cubicBezTo>
                    <a:pt x="9997" y="7499"/>
                    <a:pt x="10049" y="7500"/>
                    <a:pt x="10101" y="7503"/>
                  </a:cubicBezTo>
                  <a:cubicBezTo>
                    <a:pt x="10225" y="8254"/>
                    <a:pt x="10190" y="9216"/>
                    <a:pt x="10173" y="9592"/>
                  </a:cubicBezTo>
                  <a:cubicBezTo>
                    <a:pt x="10165" y="9765"/>
                    <a:pt x="10135" y="9939"/>
                    <a:pt x="10105" y="10118"/>
                  </a:cubicBezTo>
                  <a:cubicBezTo>
                    <a:pt x="10049" y="10482"/>
                    <a:pt x="9990" y="10851"/>
                    <a:pt x="10075" y="11221"/>
                  </a:cubicBezTo>
                  <a:cubicBezTo>
                    <a:pt x="10169" y="11607"/>
                    <a:pt x="10570" y="12055"/>
                    <a:pt x="10915" y="12161"/>
                  </a:cubicBezTo>
                  <a:cubicBezTo>
                    <a:pt x="10971" y="12178"/>
                    <a:pt x="11022" y="12189"/>
                    <a:pt x="11073" y="12189"/>
                  </a:cubicBezTo>
                  <a:cubicBezTo>
                    <a:pt x="11120" y="12189"/>
                    <a:pt x="11163" y="12178"/>
                    <a:pt x="11206" y="12161"/>
                  </a:cubicBezTo>
                  <a:cubicBezTo>
                    <a:pt x="11026" y="12598"/>
                    <a:pt x="10962" y="12945"/>
                    <a:pt x="10945" y="13309"/>
                  </a:cubicBezTo>
                  <a:cubicBezTo>
                    <a:pt x="10915" y="13332"/>
                    <a:pt x="10894" y="13365"/>
                    <a:pt x="10886" y="13410"/>
                  </a:cubicBezTo>
                  <a:cubicBezTo>
                    <a:pt x="10702" y="12833"/>
                    <a:pt x="10322" y="12575"/>
                    <a:pt x="9333" y="12503"/>
                  </a:cubicBezTo>
                  <a:cubicBezTo>
                    <a:pt x="9252" y="12497"/>
                    <a:pt x="9171" y="12492"/>
                    <a:pt x="9090" y="12486"/>
                  </a:cubicBezTo>
                  <a:cubicBezTo>
                    <a:pt x="8607" y="12458"/>
                    <a:pt x="8177" y="12430"/>
                    <a:pt x="7780" y="12184"/>
                  </a:cubicBezTo>
                  <a:cubicBezTo>
                    <a:pt x="8048" y="12055"/>
                    <a:pt x="8287" y="11820"/>
                    <a:pt x="8428" y="11529"/>
                  </a:cubicBezTo>
                  <a:cubicBezTo>
                    <a:pt x="8565" y="11260"/>
                    <a:pt x="8603" y="10963"/>
                    <a:pt x="8539" y="10672"/>
                  </a:cubicBezTo>
                  <a:cubicBezTo>
                    <a:pt x="8518" y="10566"/>
                    <a:pt x="8484" y="10470"/>
                    <a:pt x="8441" y="10375"/>
                  </a:cubicBezTo>
                  <a:cubicBezTo>
                    <a:pt x="8488" y="10336"/>
                    <a:pt x="8522" y="10286"/>
                    <a:pt x="8544" y="10224"/>
                  </a:cubicBezTo>
                  <a:cubicBezTo>
                    <a:pt x="8599" y="10062"/>
                    <a:pt x="8548" y="9888"/>
                    <a:pt x="8497" y="9720"/>
                  </a:cubicBezTo>
                  <a:cubicBezTo>
                    <a:pt x="8475" y="9648"/>
                    <a:pt x="8454" y="9575"/>
                    <a:pt x="8441" y="9508"/>
                  </a:cubicBezTo>
                  <a:cubicBezTo>
                    <a:pt x="8356" y="8959"/>
                    <a:pt x="8364" y="8483"/>
                    <a:pt x="8437" y="8007"/>
                  </a:cubicBezTo>
                  <a:cubicBezTo>
                    <a:pt x="8951" y="7647"/>
                    <a:pt x="9447" y="7499"/>
                    <a:pt x="9945" y="7499"/>
                  </a:cubicBezTo>
                  <a:close/>
                  <a:moveTo>
                    <a:pt x="15192" y="0"/>
                  </a:moveTo>
                  <a:cubicBezTo>
                    <a:pt x="14291" y="0"/>
                    <a:pt x="12840" y="2791"/>
                    <a:pt x="11981" y="2791"/>
                  </a:cubicBezTo>
                  <a:cubicBezTo>
                    <a:pt x="11947" y="2791"/>
                    <a:pt x="11915" y="2787"/>
                    <a:pt x="11884" y="2778"/>
                  </a:cubicBezTo>
                  <a:cubicBezTo>
                    <a:pt x="10877" y="2503"/>
                    <a:pt x="10450" y="848"/>
                    <a:pt x="9527" y="848"/>
                  </a:cubicBezTo>
                  <a:cubicBezTo>
                    <a:pt x="9250" y="848"/>
                    <a:pt x="8927" y="997"/>
                    <a:pt x="8531" y="1379"/>
                  </a:cubicBezTo>
                  <a:cubicBezTo>
                    <a:pt x="7349" y="2521"/>
                    <a:pt x="8292" y="4156"/>
                    <a:pt x="7605" y="5337"/>
                  </a:cubicBezTo>
                  <a:cubicBezTo>
                    <a:pt x="7392" y="5706"/>
                    <a:pt x="7077" y="5847"/>
                    <a:pt x="6699" y="5847"/>
                  </a:cubicBezTo>
                  <a:cubicBezTo>
                    <a:pt x="5468" y="5847"/>
                    <a:pt x="3573" y="4347"/>
                    <a:pt x="2392" y="4347"/>
                  </a:cubicBezTo>
                  <a:cubicBezTo>
                    <a:pt x="2286" y="4347"/>
                    <a:pt x="2186" y="4359"/>
                    <a:pt x="2093" y="4385"/>
                  </a:cubicBezTo>
                  <a:cubicBezTo>
                    <a:pt x="-445" y="5102"/>
                    <a:pt x="-535" y="9749"/>
                    <a:pt x="1073" y="11714"/>
                  </a:cubicBezTo>
                  <a:cubicBezTo>
                    <a:pt x="1846" y="12655"/>
                    <a:pt x="2535" y="13030"/>
                    <a:pt x="3170" y="13030"/>
                  </a:cubicBezTo>
                  <a:cubicBezTo>
                    <a:pt x="4300" y="13030"/>
                    <a:pt x="5258" y="11841"/>
                    <a:pt x="6214" y="10555"/>
                  </a:cubicBezTo>
                  <a:cubicBezTo>
                    <a:pt x="6329" y="10807"/>
                    <a:pt x="6436" y="11115"/>
                    <a:pt x="6543" y="11417"/>
                  </a:cubicBezTo>
                  <a:cubicBezTo>
                    <a:pt x="6816" y="12189"/>
                    <a:pt x="7093" y="12990"/>
                    <a:pt x="7545" y="13096"/>
                  </a:cubicBezTo>
                  <a:cubicBezTo>
                    <a:pt x="7584" y="13107"/>
                    <a:pt x="7618" y="13113"/>
                    <a:pt x="7656" y="13113"/>
                  </a:cubicBezTo>
                  <a:cubicBezTo>
                    <a:pt x="7869" y="13113"/>
                    <a:pt x="8095" y="12956"/>
                    <a:pt x="8343" y="12648"/>
                  </a:cubicBezTo>
                  <a:cubicBezTo>
                    <a:pt x="8582" y="12693"/>
                    <a:pt x="8829" y="12710"/>
                    <a:pt x="9081" y="12727"/>
                  </a:cubicBezTo>
                  <a:cubicBezTo>
                    <a:pt x="9158" y="12733"/>
                    <a:pt x="9243" y="12733"/>
                    <a:pt x="9324" y="12743"/>
                  </a:cubicBezTo>
                  <a:cubicBezTo>
                    <a:pt x="10651" y="12839"/>
                    <a:pt x="10749" y="13175"/>
                    <a:pt x="10881" y="14529"/>
                  </a:cubicBezTo>
                  <a:cubicBezTo>
                    <a:pt x="10958" y="15336"/>
                    <a:pt x="10881" y="16226"/>
                    <a:pt x="10881" y="17043"/>
                  </a:cubicBezTo>
                  <a:cubicBezTo>
                    <a:pt x="10881" y="18476"/>
                    <a:pt x="10881" y="19909"/>
                    <a:pt x="10881" y="21342"/>
                  </a:cubicBezTo>
                  <a:cubicBezTo>
                    <a:pt x="10881" y="21454"/>
                    <a:pt x="10903" y="21594"/>
                    <a:pt x="10984" y="21600"/>
                  </a:cubicBezTo>
                  <a:cubicBezTo>
                    <a:pt x="10985" y="21600"/>
                    <a:pt x="10987" y="21600"/>
                    <a:pt x="10988" y="21600"/>
                  </a:cubicBezTo>
                  <a:cubicBezTo>
                    <a:pt x="11074" y="21600"/>
                    <a:pt x="11103" y="21447"/>
                    <a:pt x="11103" y="21337"/>
                  </a:cubicBezTo>
                  <a:lnTo>
                    <a:pt x="11120" y="16416"/>
                  </a:lnTo>
                  <a:cubicBezTo>
                    <a:pt x="11120" y="15593"/>
                    <a:pt x="11129" y="14776"/>
                    <a:pt x="11129" y="13953"/>
                  </a:cubicBezTo>
                  <a:cubicBezTo>
                    <a:pt x="11125" y="13303"/>
                    <a:pt x="11150" y="12749"/>
                    <a:pt x="11411" y="12173"/>
                  </a:cubicBezTo>
                  <a:cubicBezTo>
                    <a:pt x="11483" y="12307"/>
                    <a:pt x="11590" y="12413"/>
                    <a:pt x="11731" y="12419"/>
                  </a:cubicBezTo>
                  <a:cubicBezTo>
                    <a:pt x="11833" y="12419"/>
                    <a:pt x="11922" y="12352"/>
                    <a:pt x="11999" y="12290"/>
                  </a:cubicBezTo>
                  <a:cubicBezTo>
                    <a:pt x="12537" y="11831"/>
                    <a:pt x="12776" y="11053"/>
                    <a:pt x="12993" y="10219"/>
                  </a:cubicBezTo>
                  <a:cubicBezTo>
                    <a:pt x="13117" y="9749"/>
                    <a:pt x="13287" y="9306"/>
                    <a:pt x="13492" y="8903"/>
                  </a:cubicBezTo>
                  <a:cubicBezTo>
                    <a:pt x="14080" y="9183"/>
                    <a:pt x="14679" y="9318"/>
                    <a:pt x="15267" y="9318"/>
                  </a:cubicBezTo>
                  <a:cubicBezTo>
                    <a:pt x="16813" y="9318"/>
                    <a:pt x="18283" y="8382"/>
                    <a:pt x="19269" y="6647"/>
                  </a:cubicBezTo>
                  <a:cubicBezTo>
                    <a:pt x="21065" y="3501"/>
                    <a:pt x="19174" y="680"/>
                    <a:pt x="16794" y="680"/>
                  </a:cubicBezTo>
                  <a:cubicBezTo>
                    <a:pt x="16472" y="680"/>
                    <a:pt x="16141" y="732"/>
                    <a:pt x="15809" y="842"/>
                  </a:cubicBezTo>
                  <a:cubicBezTo>
                    <a:pt x="15668" y="235"/>
                    <a:pt x="15453" y="0"/>
                    <a:pt x="15192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4" name="Google Shape;312;p34"/>
            <p:cNvSpPr/>
            <p:nvPr/>
          </p:nvSpPr>
          <p:spPr>
            <a:xfrm>
              <a:off x="4637106" y="3923244"/>
              <a:ext cx="1064406" cy="87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0" h="21600" fill="norm" stroke="1" extrusionOk="0">
                  <a:moveTo>
                    <a:pt x="11117" y="7723"/>
                  </a:moveTo>
                  <a:cubicBezTo>
                    <a:pt x="11268" y="7774"/>
                    <a:pt x="11411" y="7835"/>
                    <a:pt x="11562" y="7903"/>
                  </a:cubicBezTo>
                  <a:cubicBezTo>
                    <a:pt x="11595" y="8152"/>
                    <a:pt x="11614" y="8401"/>
                    <a:pt x="11595" y="8650"/>
                  </a:cubicBezTo>
                  <a:cubicBezTo>
                    <a:pt x="11575" y="8839"/>
                    <a:pt x="11530" y="9028"/>
                    <a:pt x="11477" y="9200"/>
                  </a:cubicBezTo>
                  <a:cubicBezTo>
                    <a:pt x="11209" y="9191"/>
                    <a:pt x="11111" y="9037"/>
                    <a:pt x="11098" y="8598"/>
                  </a:cubicBezTo>
                  <a:cubicBezTo>
                    <a:pt x="11091" y="8401"/>
                    <a:pt x="11098" y="8195"/>
                    <a:pt x="11111" y="8006"/>
                  </a:cubicBezTo>
                  <a:cubicBezTo>
                    <a:pt x="11111" y="7912"/>
                    <a:pt x="11117" y="7817"/>
                    <a:pt x="11117" y="7723"/>
                  </a:cubicBezTo>
                  <a:close/>
                  <a:moveTo>
                    <a:pt x="8232" y="8161"/>
                  </a:moveTo>
                  <a:cubicBezTo>
                    <a:pt x="8186" y="8598"/>
                    <a:pt x="8186" y="9054"/>
                    <a:pt x="8264" y="9561"/>
                  </a:cubicBezTo>
                  <a:cubicBezTo>
                    <a:pt x="8277" y="9646"/>
                    <a:pt x="8304" y="9732"/>
                    <a:pt x="8330" y="9809"/>
                  </a:cubicBezTo>
                  <a:cubicBezTo>
                    <a:pt x="8363" y="9930"/>
                    <a:pt x="8402" y="10058"/>
                    <a:pt x="8376" y="10127"/>
                  </a:cubicBezTo>
                  <a:cubicBezTo>
                    <a:pt x="8369" y="10144"/>
                    <a:pt x="8356" y="10161"/>
                    <a:pt x="8336" y="10179"/>
                  </a:cubicBezTo>
                  <a:cubicBezTo>
                    <a:pt x="8304" y="10110"/>
                    <a:pt x="8264" y="10050"/>
                    <a:pt x="8225" y="9990"/>
                  </a:cubicBezTo>
                  <a:cubicBezTo>
                    <a:pt x="8127" y="9835"/>
                    <a:pt x="8042" y="9689"/>
                    <a:pt x="7983" y="9535"/>
                  </a:cubicBezTo>
                  <a:cubicBezTo>
                    <a:pt x="7878" y="9234"/>
                    <a:pt x="7845" y="8857"/>
                    <a:pt x="7859" y="8495"/>
                  </a:cubicBezTo>
                  <a:cubicBezTo>
                    <a:pt x="7983" y="8367"/>
                    <a:pt x="8108" y="8255"/>
                    <a:pt x="8232" y="8161"/>
                  </a:cubicBezTo>
                  <a:close/>
                  <a:moveTo>
                    <a:pt x="11758" y="7989"/>
                  </a:moveTo>
                  <a:cubicBezTo>
                    <a:pt x="11968" y="8092"/>
                    <a:pt x="12190" y="8204"/>
                    <a:pt x="12413" y="8324"/>
                  </a:cubicBezTo>
                  <a:cubicBezTo>
                    <a:pt x="12386" y="8942"/>
                    <a:pt x="12347" y="9552"/>
                    <a:pt x="12236" y="10101"/>
                  </a:cubicBezTo>
                  <a:cubicBezTo>
                    <a:pt x="12197" y="10290"/>
                    <a:pt x="12151" y="10445"/>
                    <a:pt x="12098" y="10583"/>
                  </a:cubicBezTo>
                  <a:cubicBezTo>
                    <a:pt x="11850" y="10565"/>
                    <a:pt x="11686" y="10488"/>
                    <a:pt x="11608" y="10359"/>
                  </a:cubicBezTo>
                  <a:cubicBezTo>
                    <a:pt x="11516" y="10222"/>
                    <a:pt x="11503" y="9998"/>
                    <a:pt x="11555" y="9698"/>
                  </a:cubicBezTo>
                  <a:cubicBezTo>
                    <a:pt x="11575" y="9569"/>
                    <a:pt x="11608" y="9440"/>
                    <a:pt x="11647" y="9303"/>
                  </a:cubicBezTo>
                  <a:cubicBezTo>
                    <a:pt x="11699" y="9105"/>
                    <a:pt x="11752" y="8908"/>
                    <a:pt x="11778" y="8676"/>
                  </a:cubicBezTo>
                  <a:cubicBezTo>
                    <a:pt x="11798" y="8444"/>
                    <a:pt x="11778" y="8213"/>
                    <a:pt x="11758" y="7989"/>
                  </a:cubicBezTo>
                  <a:close/>
                  <a:moveTo>
                    <a:pt x="10293" y="7517"/>
                  </a:moveTo>
                  <a:cubicBezTo>
                    <a:pt x="10509" y="7543"/>
                    <a:pt x="10718" y="7594"/>
                    <a:pt x="10941" y="7663"/>
                  </a:cubicBezTo>
                  <a:cubicBezTo>
                    <a:pt x="10934" y="7774"/>
                    <a:pt x="10927" y="7877"/>
                    <a:pt x="10927" y="7989"/>
                  </a:cubicBezTo>
                  <a:cubicBezTo>
                    <a:pt x="10914" y="8187"/>
                    <a:pt x="10908" y="8393"/>
                    <a:pt x="10914" y="8607"/>
                  </a:cubicBezTo>
                  <a:cubicBezTo>
                    <a:pt x="10927" y="8976"/>
                    <a:pt x="10999" y="9380"/>
                    <a:pt x="11418" y="9431"/>
                  </a:cubicBezTo>
                  <a:cubicBezTo>
                    <a:pt x="11405" y="9500"/>
                    <a:pt x="11386" y="9569"/>
                    <a:pt x="11372" y="9646"/>
                  </a:cubicBezTo>
                  <a:cubicBezTo>
                    <a:pt x="11314" y="10024"/>
                    <a:pt x="11339" y="10308"/>
                    <a:pt x="11464" y="10505"/>
                  </a:cubicBezTo>
                  <a:cubicBezTo>
                    <a:pt x="11569" y="10677"/>
                    <a:pt x="11739" y="10780"/>
                    <a:pt x="11987" y="10814"/>
                  </a:cubicBezTo>
                  <a:cubicBezTo>
                    <a:pt x="11909" y="10952"/>
                    <a:pt x="11830" y="11072"/>
                    <a:pt x="11739" y="11201"/>
                  </a:cubicBezTo>
                  <a:cubicBezTo>
                    <a:pt x="11627" y="11364"/>
                    <a:pt x="11510" y="11535"/>
                    <a:pt x="11392" y="11759"/>
                  </a:cubicBezTo>
                  <a:cubicBezTo>
                    <a:pt x="11386" y="11776"/>
                    <a:pt x="11379" y="11785"/>
                    <a:pt x="11372" y="11793"/>
                  </a:cubicBezTo>
                  <a:cubicBezTo>
                    <a:pt x="11366" y="11791"/>
                    <a:pt x="11360" y="11790"/>
                    <a:pt x="11353" y="11790"/>
                  </a:cubicBezTo>
                  <a:cubicBezTo>
                    <a:pt x="11331" y="11790"/>
                    <a:pt x="11309" y="11801"/>
                    <a:pt x="11294" y="11827"/>
                  </a:cubicBezTo>
                  <a:cubicBezTo>
                    <a:pt x="11237" y="11908"/>
                    <a:pt x="11164" y="11949"/>
                    <a:pt x="11072" y="11949"/>
                  </a:cubicBezTo>
                  <a:cubicBezTo>
                    <a:pt x="11038" y="11949"/>
                    <a:pt x="11000" y="11942"/>
                    <a:pt x="10960" y="11931"/>
                  </a:cubicBezTo>
                  <a:cubicBezTo>
                    <a:pt x="10646" y="11836"/>
                    <a:pt x="10319" y="11424"/>
                    <a:pt x="10254" y="11149"/>
                  </a:cubicBezTo>
                  <a:cubicBezTo>
                    <a:pt x="10182" y="10840"/>
                    <a:pt x="10227" y="10513"/>
                    <a:pt x="10286" y="10170"/>
                  </a:cubicBezTo>
                  <a:cubicBezTo>
                    <a:pt x="10312" y="9990"/>
                    <a:pt x="10345" y="9801"/>
                    <a:pt x="10352" y="9612"/>
                  </a:cubicBezTo>
                  <a:cubicBezTo>
                    <a:pt x="10384" y="9045"/>
                    <a:pt x="10398" y="8213"/>
                    <a:pt x="10293" y="7517"/>
                  </a:cubicBezTo>
                  <a:close/>
                  <a:moveTo>
                    <a:pt x="7669" y="8684"/>
                  </a:moveTo>
                  <a:cubicBezTo>
                    <a:pt x="7676" y="9037"/>
                    <a:pt x="7721" y="9363"/>
                    <a:pt x="7820" y="9629"/>
                  </a:cubicBezTo>
                  <a:cubicBezTo>
                    <a:pt x="7885" y="9818"/>
                    <a:pt x="7983" y="9981"/>
                    <a:pt x="8081" y="10136"/>
                  </a:cubicBezTo>
                  <a:cubicBezTo>
                    <a:pt x="8120" y="10205"/>
                    <a:pt x="8160" y="10273"/>
                    <a:pt x="8199" y="10333"/>
                  </a:cubicBezTo>
                  <a:cubicBezTo>
                    <a:pt x="8199" y="10350"/>
                    <a:pt x="8199" y="10368"/>
                    <a:pt x="8205" y="10385"/>
                  </a:cubicBezTo>
                  <a:cubicBezTo>
                    <a:pt x="8212" y="10419"/>
                    <a:pt x="8238" y="10445"/>
                    <a:pt x="8264" y="10453"/>
                  </a:cubicBezTo>
                  <a:cubicBezTo>
                    <a:pt x="8304" y="10539"/>
                    <a:pt x="8343" y="10634"/>
                    <a:pt x="8363" y="10737"/>
                  </a:cubicBezTo>
                  <a:cubicBezTo>
                    <a:pt x="8408" y="10960"/>
                    <a:pt x="8382" y="11183"/>
                    <a:pt x="8277" y="11398"/>
                  </a:cubicBezTo>
                  <a:cubicBezTo>
                    <a:pt x="8127" y="11698"/>
                    <a:pt x="7845" y="11939"/>
                    <a:pt x="7551" y="12016"/>
                  </a:cubicBezTo>
                  <a:cubicBezTo>
                    <a:pt x="7473" y="11939"/>
                    <a:pt x="7388" y="11853"/>
                    <a:pt x="7302" y="11750"/>
                  </a:cubicBezTo>
                  <a:cubicBezTo>
                    <a:pt x="7139" y="11544"/>
                    <a:pt x="6910" y="10694"/>
                    <a:pt x="6759" y="9818"/>
                  </a:cubicBezTo>
                  <a:cubicBezTo>
                    <a:pt x="6995" y="9509"/>
                    <a:pt x="7230" y="9200"/>
                    <a:pt x="7473" y="8908"/>
                  </a:cubicBezTo>
                  <a:cubicBezTo>
                    <a:pt x="7538" y="8831"/>
                    <a:pt x="7610" y="8762"/>
                    <a:pt x="7669" y="8684"/>
                  </a:cubicBezTo>
                  <a:close/>
                  <a:moveTo>
                    <a:pt x="12589" y="8427"/>
                  </a:moveTo>
                  <a:cubicBezTo>
                    <a:pt x="12805" y="8539"/>
                    <a:pt x="13028" y="8659"/>
                    <a:pt x="13250" y="8787"/>
                  </a:cubicBezTo>
                  <a:cubicBezTo>
                    <a:pt x="13270" y="8796"/>
                    <a:pt x="13289" y="8805"/>
                    <a:pt x="13316" y="8813"/>
                  </a:cubicBezTo>
                  <a:cubicBezTo>
                    <a:pt x="13113" y="9225"/>
                    <a:pt x="12943" y="9672"/>
                    <a:pt x="12818" y="10144"/>
                  </a:cubicBezTo>
                  <a:cubicBezTo>
                    <a:pt x="12616" y="10935"/>
                    <a:pt x="12386" y="11673"/>
                    <a:pt x="11896" y="12085"/>
                  </a:cubicBezTo>
                  <a:cubicBezTo>
                    <a:pt x="11847" y="12132"/>
                    <a:pt x="11799" y="12181"/>
                    <a:pt x="11740" y="12181"/>
                  </a:cubicBezTo>
                  <a:cubicBezTo>
                    <a:pt x="11735" y="12181"/>
                    <a:pt x="11731" y="12180"/>
                    <a:pt x="11726" y="12179"/>
                  </a:cubicBezTo>
                  <a:cubicBezTo>
                    <a:pt x="11634" y="12179"/>
                    <a:pt x="11562" y="12060"/>
                    <a:pt x="11516" y="11939"/>
                  </a:cubicBezTo>
                  <a:cubicBezTo>
                    <a:pt x="11523" y="11931"/>
                    <a:pt x="11530" y="11913"/>
                    <a:pt x="11542" y="11896"/>
                  </a:cubicBezTo>
                  <a:cubicBezTo>
                    <a:pt x="11654" y="11682"/>
                    <a:pt x="11765" y="11518"/>
                    <a:pt x="11876" y="11364"/>
                  </a:cubicBezTo>
                  <a:cubicBezTo>
                    <a:pt x="11987" y="11192"/>
                    <a:pt x="12098" y="11038"/>
                    <a:pt x="12197" y="10823"/>
                  </a:cubicBezTo>
                  <a:lnTo>
                    <a:pt x="12236" y="10823"/>
                  </a:lnTo>
                  <a:cubicBezTo>
                    <a:pt x="12282" y="10823"/>
                    <a:pt x="12328" y="10772"/>
                    <a:pt x="12321" y="10702"/>
                  </a:cubicBezTo>
                  <a:cubicBezTo>
                    <a:pt x="12321" y="10668"/>
                    <a:pt x="12308" y="10634"/>
                    <a:pt x="12289" y="10608"/>
                  </a:cubicBezTo>
                  <a:cubicBezTo>
                    <a:pt x="12334" y="10479"/>
                    <a:pt x="12380" y="10333"/>
                    <a:pt x="12413" y="10161"/>
                  </a:cubicBezTo>
                  <a:cubicBezTo>
                    <a:pt x="12524" y="9612"/>
                    <a:pt x="12563" y="9020"/>
                    <a:pt x="12589" y="8427"/>
                  </a:cubicBezTo>
                  <a:close/>
                  <a:moveTo>
                    <a:pt x="6602" y="10033"/>
                  </a:moveTo>
                  <a:cubicBezTo>
                    <a:pt x="6759" y="10891"/>
                    <a:pt x="6989" y="11690"/>
                    <a:pt x="7178" y="11931"/>
                  </a:cubicBezTo>
                  <a:cubicBezTo>
                    <a:pt x="7263" y="12025"/>
                    <a:pt x="7342" y="12119"/>
                    <a:pt x="7427" y="12188"/>
                  </a:cubicBezTo>
                  <a:cubicBezTo>
                    <a:pt x="7440" y="12240"/>
                    <a:pt x="7473" y="12265"/>
                    <a:pt x="7512" y="12265"/>
                  </a:cubicBezTo>
                  <a:lnTo>
                    <a:pt x="7518" y="12265"/>
                  </a:lnTo>
                  <a:cubicBezTo>
                    <a:pt x="7708" y="12429"/>
                    <a:pt x="7911" y="12523"/>
                    <a:pt x="8120" y="12592"/>
                  </a:cubicBezTo>
                  <a:cubicBezTo>
                    <a:pt x="7951" y="12778"/>
                    <a:pt x="7800" y="12869"/>
                    <a:pt x="7660" y="12869"/>
                  </a:cubicBezTo>
                  <a:cubicBezTo>
                    <a:pt x="7632" y="12869"/>
                    <a:pt x="7605" y="12865"/>
                    <a:pt x="7577" y="12858"/>
                  </a:cubicBezTo>
                  <a:cubicBezTo>
                    <a:pt x="7217" y="12772"/>
                    <a:pt x="6962" y="12034"/>
                    <a:pt x="6707" y="11312"/>
                  </a:cubicBezTo>
                  <a:cubicBezTo>
                    <a:pt x="6589" y="10977"/>
                    <a:pt x="6478" y="10642"/>
                    <a:pt x="6347" y="10376"/>
                  </a:cubicBezTo>
                  <a:cubicBezTo>
                    <a:pt x="6432" y="10264"/>
                    <a:pt x="6517" y="10144"/>
                    <a:pt x="6602" y="10033"/>
                  </a:cubicBezTo>
                  <a:close/>
                  <a:moveTo>
                    <a:pt x="9975" y="7496"/>
                  </a:moveTo>
                  <a:cubicBezTo>
                    <a:pt x="10018" y="7496"/>
                    <a:pt x="10061" y="7498"/>
                    <a:pt x="10103" y="7499"/>
                  </a:cubicBezTo>
                  <a:cubicBezTo>
                    <a:pt x="10227" y="8255"/>
                    <a:pt x="10195" y="9217"/>
                    <a:pt x="10168" y="9594"/>
                  </a:cubicBezTo>
                  <a:cubicBezTo>
                    <a:pt x="10162" y="9767"/>
                    <a:pt x="10136" y="9938"/>
                    <a:pt x="10103" y="10119"/>
                  </a:cubicBezTo>
                  <a:cubicBezTo>
                    <a:pt x="10051" y="10479"/>
                    <a:pt x="9992" y="10857"/>
                    <a:pt x="10077" y="11227"/>
                  </a:cubicBezTo>
                  <a:cubicBezTo>
                    <a:pt x="10168" y="11612"/>
                    <a:pt x="10567" y="12060"/>
                    <a:pt x="10914" y="12162"/>
                  </a:cubicBezTo>
                  <a:cubicBezTo>
                    <a:pt x="10973" y="12179"/>
                    <a:pt x="11026" y="12188"/>
                    <a:pt x="11071" y="12188"/>
                  </a:cubicBezTo>
                  <a:cubicBezTo>
                    <a:pt x="11117" y="12188"/>
                    <a:pt x="11163" y="12179"/>
                    <a:pt x="11202" y="12162"/>
                  </a:cubicBezTo>
                  <a:cubicBezTo>
                    <a:pt x="11026" y="12601"/>
                    <a:pt x="10960" y="12952"/>
                    <a:pt x="10941" y="13313"/>
                  </a:cubicBezTo>
                  <a:cubicBezTo>
                    <a:pt x="10914" y="13330"/>
                    <a:pt x="10895" y="13364"/>
                    <a:pt x="10888" y="13408"/>
                  </a:cubicBezTo>
                  <a:cubicBezTo>
                    <a:pt x="10705" y="12832"/>
                    <a:pt x="10326" y="12575"/>
                    <a:pt x="9337" y="12497"/>
                  </a:cubicBezTo>
                  <a:cubicBezTo>
                    <a:pt x="9252" y="12497"/>
                    <a:pt x="9167" y="12489"/>
                    <a:pt x="9089" y="12489"/>
                  </a:cubicBezTo>
                  <a:cubicBezTo>
                    <a:pt x="8611" y="12454"/>
                    <a:pt x="8180" y="12429"/>
                    <a:pt x="7780" y="12179"/>
                  </a:cubicBezTo>
                  <a:cubicBezTo>
                    <a:pt x="8049" y="12051"/>
                    <a:pt x="8291" y="11819"/>
                    <a:pt x="8428" y="11535"/>
                  </a:cubicBezTo>
                  <a:cubicBezTo>
                    <a:pt x="8565" y="11261"/>
                    <a:pt x="8605" y="10968"/>
                    <a:pt x="8539" y="10677"/>
                  </a:cubicBezTo>
                  <a:cubicBezTo>
                    <a:pt x="8520" y="10565"/>
                    <a:pt x="8480" y="10471"/>
                    <a:pt x="8441" y="10376"/>
                  </a:cubicBezTo>
                  <a:cubicBezTo>
                    <a:pt x="8487" y="10333"/>
                    <a:pt x="8526" y="10282"/>
                    <a:pt x="8546" y="10222"/>
                  </a:cubicBezTo>
                  <a:cubicBezTo>
                    <a:pt x="8598" y="10058"/>
                    <a:pt x="8546" y="9887"/>
                    <a:pt x="8500" y="9724"/>
                  </a:cubicBezTo>
                  <a:cubicBezTo>
                    <a:pt x="8474" y="9646"/>
                    <a:pt x="8454" y="9578"/>
                    <a:pt x="8441" y="9509"/>
                  </a:cubicBezTo>
                  <a:cubicBezTo>
                    <a:pt x="8356" y="8959"/>
                    <a:pt x="8363" y="8487"/>
                    <a:pt x="8435" y="8006"/>
                  </a:cubicBezTo>
                  <a:cubicBezTo>
                    <a:pt x="8960" y="7641"/>
                    <a:pt x="9468" y="7496"/>
                    <a:pt x="9975" y="7496"/>
                  </a:cubicBezTo>
                  <a:close/>
                  <a:moveTo>
                    <a:pt x="15195" y="0"/>
                  </a:moveTo>
                  <a:cubicBezTo>
                    <a:pt x="14296" y="0"/>
                    <a:pt x="12841" y="2790"/>
                    <a:pt x="11981" y="2790"/>
                  </a:cubicBezTo>
                  <a:cubicBezTo>
                    <a:pt x="11947" y="2790"/>
                    <a:pt x="11914" y="2785"/>
                    <a:pt x="11883" y="2777"/>
                  </a:cubicBezTo>
                  <a:cubicBezTo>
                    <a:pt x="10877" y="2506"/>
                    <a:pt x="10451" y="852"/>
                    <a:pt x="9527" y="852"/>
                  </a:cubicBezTo>
                  <a:cubicBezTo>
                    <a:pt x="9248" y="852"/>
                    <a:pt x="8925" y="1002"/>
                    <a:pt x="8526" y="1385"/>
                  </a:cubicBezTo>
                  <a:cubicBezTo>
                    <a:pt x="7349" y="2519"/>
                    <a:pt x="8291" y="4159"/>
                    <a:pt x="7604" y="5336"/>
                  </a:cubicBezTo>
                  <a:cubicBezTo>
                    <a:pt x="7390" y="5706"/>
                    <a:pt x="7075" y="5848"/>
                    <a:pt x="6696" y="5848"/>
                  </a:cubicBezTo>
                  <a:cubicBezTo>
                    <a:pt x="5464" y="5848"/>
                    <a:pt x="3568" y="4345"/>
                    <a:pt x="2389" y="4345"/>
                  </a:cubicBezTo>
                  <a:cubicBezTo>
                    <a:pt x="2285" y="4345"/>
                    <a:pt x="2186" y="4357"/>
                    <a:pt x="2094" y="4382"/>
                  </a:cubicBezTo>
                  <a:cubicBezTo>
                    <a:pt x="-445" y="5104"/>
                    <a:pt x="-536" y="9750"/>
                    <a:pt x="1073" y="11716"/>
                  </a:cubicBezTo>
                  <a:cubicBezTo>
                    <a:pt x="1845" y="12658"/>
                    <a:pt x="2533" y="13032"/>
                    <a:pt x="3167" y="13032"/>
                  </a:cubicBezTo>
                  <a:cubicBezTo>
                    <a:pt x="4297" y="13032"/>
                    <a:pt x="5256" y="11843"/>
                    <a:pt x="6216" y="10557"/>
                  </a:cubicBezTo>
                  <a:cubicBezTo>
                    <a:pt x="6327" y="10805"/>
                    <a:pt x="6439" y="11115"/>
                    <a:pt x="6543" y="11416"/>
                  </a:cubicBezTo>
                  <a:cubicBezTo>
                    <a:pt x="6812" y="12188"/>
                    <a:pt x="7093" y="12986"/>
                    <a:pt x="7545" y="13098"/>
                  </a:cubicBezTo>
                  <a:cubicBezTo>
                    <a:pt x="7584" y="13107"/>
                    <a:pt x="7617" y="13115"/>
                    <a:pt x="7656" y="13115"/>
                  </a:cubicBezTo>
                  <a:cubicBezTo>
                    <a:pt x="7872" y="13115"/>
                    <a:pt x="8094" y="12961"/>
                    <a:pt x="8343" y="12643"/>
                  </a:cubicBezTo>
                  <a:cubicBezTo>
                    <a:pt x="8585" y="12695"/>
                    <a:pt x="8827" y="12712"/>
                    <a:pt x="9076" y="12729"/>
                  </a:cubicBezTo>
                  <a:cubicBezTo>
                    <a:pt x="9161" y="12729"/>
                    <a:pt x="9239" y="12738"/>
                    <a:pt x="9324" y="12738"/>
                  </a:cubicBezTo>
                  <a:cubicBezTo>
                    <a:pt x="10653" y="12841"/>
                    <a:pt x="10751" y="13175"/>
                    <a:pt x="10882" y="14524"/>
                  </a:cubicBezTo>
                  <a:cubicBezTo>
                    <a:pt x="10960" y="15340"/>
                    <a:pt x="10882" y="16233"/>
                    <a:pt x="10882" y="17048"/>
                  </a:cubicBezTo>
                  <a:cubicBezTo>
                    <a:pt x="10882" y="18473"/>
                    <a:pt x="10882" y="19908"/>
                    <a:pt x="10882" y="21342"/>
                  </a:cubicBezTo>
                  <a:cubicBezTo>
                    <a:pt x="10882" y="21454"/>
                    <a:pt x="10901" y="21591"/>
                    <a:pt x="10986" y="21599"/>
                  </a:cubicBezTo>
                  <a:cubicBezTo>
                    <a:pt x="10989" y="21600"/>
                    <a:pt x="10991" y="21600"/>
                    <a:pt x="10993" y="21600"/>
                  </a:cubicBezTo>
                  <a:cubicBezTo>
                    <a:pt x="11073" y="21600"/>
                    <a:pt x="11104" y="21451"/>
                    <a:pt x="11104" y="21333"/>
                  </a:cubicBezTo>
                  <a:cubicBezTo>
                    <a:pt x="11111" y="19693"/>
                    <a:pt x="11111" y="18053"/>
                    <a:pt x="11117" y="16413"/>
                  </a:cubicBezTo>
                  <a:cubicBezTo>
                    <a:pt x="11124" y="15597"/>
                    <a:pt x="11130" y="14773"/>
                    <a:pt x="11124" y="13957"/>
                  </a:cubicBezTo>
                  <a:cubicBezTo>
                    <a:pt x="11124" y="13304"/>
                    <a:pt x="11150" y="12755"/>
                    <a:pt x="11411" y="12171"/>
                  </a:cubicBezTo>
                  <a:cubicBezTo>
                    <a:pt x="11483" y="12308"/>
                    <a:pt x="11588" y="12420"/>
                    <a:pt x="11726" y="12420"/>
                  </a:cubicBezTo>
                  <a:cubicBezTo>
                    <a:pt x="11830" y="12420"/>
                    <a:pt x="11922" y="12351"/>
                    <a:pt x="12001" y="12291"/>
                  </a:cubicBezTo>
                  <a:cubicBezTo>
                    <a:pt x="12537" y="11836"/>
                    <a:pt x="12773" y="11055"/>
                    <a:pt x="12995" y="10222"/>
                  </a:cubicBezTo>
                  <a:cubicBezTo>
                    <a:pt x="13120" y="9750"/>
                    <a:pt x="13289" y="9303"/>
                    <a:pt x="13493" y="8899"/>
                  </a:cubicBezTo>
                  <a:cubicBezTo>
                    <a:pt x="14081" y="9180"/>
                    <a:pt x="14681" y="9316"/>
                    <a:pt x="15270" y="9316"/>
                  </a:cubicBezTo>
                  <a:cubicBezTo>
                    <a:pt x="16812" y="9316"/>
                    <a:pt x="18281" y="8383"/>
                    <a:pt x="19270" y="6650"/>
                  </a:cubicBezTo>
                  <a:cubicBezTo>
                    <a:pt x="21064" y="3500"/>
                    <a:pt x="19171" y="677"/>
                    <a:pt x="16787" y="677"/>
                  </a:cubicBezTo>
                  <a:cubicBezTo>
                    <a:pt x="16467" y="677"/>
                    <a:pt x="16138" y="728"/>
                    <a:pt x="15809" y="836"/>
                  </a:cubicBezTo>
                  <a:cubicBezTo>
                    <a:pt x="15669" y="234"/>
                    <a:pt x="15455" y="0"/>
                    <a:pt x="15195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5" name="Google Shape;313;p34"/>
            <p:cNvSpPr/>
            <p:nvPr/>
          </p:nvSpPr>
          <p:spPr>
            <a:xfrm>
              <a:off x="3693206" y="3053926"/>
              <a:ext cx="1428425" cy="107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0" h="21600" fill="norm" stroke="1" extrusionOk="0">
                  <a:moveTo>
                    <a:pt x="8858" y="7723"/>
                  </a:moveTo>
                  <a:cubicBezTo>
                    <a:pt x="8863" y="7821"/>
                    <a:pt x="8868" y="7912"/>
                    <a:pt x="8868" y="8003"/>
                  </a:cubicBezTo>
                  <a:cubicBezTo>
                    <a:pt x="8878" y="8198"/>
                    <a:pt x="8888" y="8394"/>
                    <a:pt x="8883" y="8597"/>
                  </a:cubicBezTo>
                  <a:cubicBezTo>
                    <a:pt x="8868" y="9037"/>
                    <a:pt x="8771" y="9190"/>
                    <a:pt x="8498" y="9198"/>
                  </a:cubicBezTo>
                  <a:cubicBezTo>
                    <a:pt x="8449" y="9023"/>
                    <a:pt x="8405" y="8841"/>
                    <a:pt x="8385" y="8645"/>
                  </a:cubicBezTo>
                  <a:cubicBezTo>
                    <a:pt x="8366" y="8401"/>
                    <a:pt x="8385" y="8149"/>
                    <a:pt x="8420" y="7898"/>
                  </a:cubicBezTo>
                  <a:cubicBezTo>
                    <a:pt x="8566" y="7835"/>
                    <a:pt x="8712" y="7772"/>
                    <a:pt x="8858" y="7723"/>
                  </a:cubicBezTo>
                  <a:close/>
                  <a:moveTo>
                    <a:pt x="11745" y="8156"/>
                  </a:moveTo>
                  <a:cubicBezTo>
                    <a:pt x="11871" y="8254"/>
                    <a:pt x="11993" y="8366"/>
                    <a:pt x="12120" y="8492"/>
                  </a:cubicBezTo>
                  <a:cubicBezTo>
                    <a:pt x="12135" y="8855"/>
                    <a:pt x="12101" y="9232"/>
                    <a:pt x="11993" y="9533"/>
                  </a:cubicBezTo>
                  <a:cubicBezTo>
                    <a:pt x="11940" y="9693"/>
                    <a:pt x="11847" y="9833"/>
                    <a:pt x="11755" y="9987"/>
                  </a:cubicBezTo>
                  <a:cubicBezTo>
                    <a:pt x="11715" y="10050"/>
                    <a:pt x="11676" y="10112"/>
                    <a:pt x="11638" y="10176"/>
                  </a:cubicBezTo>
                  <a:cubicBezTo>
                    <a:pt x="11623" y="10162"/>
                    <a:pt x="11608" y="10141"/>
                    <a:pt x="11604" y="10120"/>
                  </a:cubicBezTo>
                  <a:cubicBezTo>
                    <a:pt x="11579" y="10050"/>
                    <a:pt x="11613" y="9931"/>
                    <a:pt x="11652" y="9812"/>
                  </a:cubicBezTo>
                  <a:cubicBezTo>
                    <a:pt x="11676" y="9729"/>
                    <a:pt x="11701" y="9645"/>
                    <a:pt x="11715" y="9554"/>
                  </a:cubicBezTo>
                  <a:cubicBezTo>
                    <a:pt x="11794" y="9051"/>
                    <a:pt x="11794" y="8597"/>
                    <a:pt x="11745" y="8156"/>
                  </a:cubicBezTo>
                  <a:close/>
                  <a:moveTo>
                    <a:pt x="8225" y="7989"/>
                  </a:moveTo>
                  <a:cubicBezTo>
                    <a:pt x="8200" y="8212"/>
                    <a:pt x="8185" y="8443"/>
                    <a:pt x="8205" y="8673"/>
                  </a:cubicBezTo>
                  <a:cubicBezTo>
                    <a:pt x="8225" y="8904"/>
                    <a:pt x="8278" y="9107"/>
                    <a:pt x="8332" y="9302"/>
                  </a:cubicBezTo>
                  <a:cubicBezTo>
                    <a:pt x="8371" y="9435"/>
                    <a:pt x="8405" y="9568"/>
                    <a:pt x="8425" y="9693"/>
                  </a:cubicBezTo>
                  <a:cubicBezTo>
                    <a:pt x="8478" y="10001"/>
                    <a:pt x="8459" y="10218"/>
                    <a:pt x="8376" y="10350"/>
                  </a:cubicBezTo>
                  <a:cubicBezTo>
                    <a:pt x="8293" y="10490"/>
                    <a:pt x="8132" y="10560"/>
                    <a:pt x="7883" y="10581"/>
                  </a:cubicBezTo>
                  <a:cubicBezTo>
                    <a:pt x="7830" y="10441"/>
                    <a:pt x="7781" y="10287"/>
                    <a:pt x="7742" y="10099"/>
                  </a:cubicBezTo>
                  <a:cubicBezTo>
                    <a:pt x="7630" y="9547"/>
                    <a:pt x="7591" y="8939"/>
                    <a:pt x="7571" y="8324"/>
                  </a:cubicBezTo>
                  <a:cubicBezTo>
                    <a:pt x="7791" y="8205"/>
                    <a:pt x="8010" y="8093"/>
                    <a:pt x="8225" y="7989"/>
                  </a:cubicBezTo>
                  <a:close/>
                  <a:moveTo>
                    <a:pt x="9687" y="7513"/>
                  </a:moveTo>
                  <a:cubicBezTo>
                    <a:pt x="9580" y="8212"/>
                    <a:pt x="9595" y="9044"/>
                    <a:pt x="9624" y="9610"/>
                  </a:cubicBezTo>
                  <a:cubicBezTo>
                    <a:pt x="9633" y="9798"/>
                    <a:pt x="9663" y="9987"/>
                    <a:pt x="9692" y="10169"/>
                  </a:cubicBezTo>
                  <a:cubicBezTo>
                    <a:pt x="9751" y="10511"/>
                    <a:pt x="9799" y="10840"/>
                    <a:pt x="9726" y="11147"/>
                  </a:cubicBezTo>
                  <a:cubicBezTo>
                    <a:pt x="9663" y="11426"/>
                    <a:pt x="9331" y="11831"/>
                    <a:pt x="9024" y="11922"/>
                  </a:cubicBezTo>
                  <a:cubicBezTo>
                    <a:pt x="8981" y="11937"/>
                    <a:pt x="8941" y="11944"/>
                    <a:pt x="8903" y="11944"/>
                  </a:cubicBezTo>
                  <a:cubicBezTo>
                    <a:pt x="8814" y="11944"/>
                    <a:pt x="8741" y="11904"/>
                    <a:pt x="8683" y="11824"/>
                  </a:cubicBezTo>
                  <a:cubicBezTo>
                    <a:pt x="8667" y="11802"/>
                    <a:pt x="8644" y="11788"/>
                    <a:pt x="8620" y="11788"/>
                  </a:cubicBezTo>
                  <a:cubicBezTo>
                    <a:pt x="8615" y="11788"/>
                    <a:pt x="8610" y="11789"/>
                    <a:pt x="8605" y="11790"/>
                  </a:cubicBezTo>
                  <a:cubicBezTo>
                    <a:pt x="8600" y="11776"/>
                    <a:pt x="8595" y="11769"/>
                    <a:pt x="8590" y="11762"/>
                  </a:cubicBezTo>
                  <a:cubicBezTo>
                    <a:pt x="8473" y="11531"/>
                    <a:pt x="8356" y="11364"/>
                    <a:pt x="8239" y="11196"/>
                  </a:cubicBezTo>
                  <a:cubicBezTo>
                    <a:pt x="8151" y="11070"/>
                    <a:pt x="8069" y="10951"/>
                    <a:pt x="7991" y="10811"/>
                  </a:cubicBezTo>
                  <a:cubicBezTo>
                    <a:pt x="8239" y="10776"/>
                    <a:pt x="8410" y="10679"/>
                    <a:pt x="8517" y="10504"/>
                  </a:cubicBezTo>
                  <a:cubicBezTo>
                    <a:pt x="8639" y="10308"/>
                    <a:pt x="8668" y="10022"/>
                    <a:pt x="8605" y="9645"/>
                  </a:cubicBezTo>
                  <a:cubicBezTo>
                    <a:pt x="8590" y="9568"/>
                    <a:pt x="8576" y="9498"/>
                    <a:pt x="8561" y="9428"/>
                  </a:cubicBezTo>
                  <a:cubicBezTo>
                    <a:pt x="8980" y="9379"/>
                    <a:pt x="9054" y="8974"/>
                    <a:pt x="9063" y="8604"/>
                  </a:cubicBezTo>
                  <a:cubicBezTo>
                    <a:pt x="9073" y="8394"/>
                    <a:pt x="9063" y="8191"/>
                    <a:pt x="9054" y="7989"/>
                  </a:cubicBezTo>
                  <a:cubicBezTo>
                    <a:pt x="9049" y="7876"/>
                    <a:pt x="9044" y="7772"/>
                    <a:pt x="9044" y="7660"/>
                  </a:cubicBezTo>
                  <a:cubicBezTo>
                    <a:pt x="9258" y="7590"/>
                    <a:pt x="9473" y="7541"/>
                    <a:pt x="9687" y="7513"/>
                  </a:cubicBezTo>
                  <a:close/>
                  <a:moveTo>
                    <a:pt x="12305" y="8688"/>
                  </a:moveTo>
                  <a:cubicBezTo>
                    <a:pt x="12374" y="8757"/>
                    <a:pt x="12437" y="8834"/>
                    <a:pt x="12505" y="8911"/>
                  </a:cubicBezTo>
                  <a:cubicBezTo>
                    <a:pt x="12744" y="9198"/>
                    <a:pt x="12983" y="9505"/>
                    <a:pt x="13217" y="9819"/>
                  </a:cubicBezTo>
                  <a:cubicBezTo>
                    <a:pt x="13071" y="10693"/>
                    <a:pt x="12842" y="11545"/>
                    <a:pt x="12676" y="11748"/>
                  </a:cubicBezTo>
                  <a:cubicBezTo>
                    <a:pt x="12593" y="11853"/>
                    <a:pt x="12510" y="11936"/>
                    <a:pt x="12423" y="12013"/>
                  </a:cubicBezTo>
                  <a:cubicBezTo>
                    <a:pt x="12135" y="11936"/>
                    <a:pt x="11852" y="11692"/>
                    <a:pt x="11701" y="11398"/>
                  </a:cubicBezTo>
                  <a:cubicBezTo>
                    <a:pt x="11599" y="11182"/>
                    <a:pt x="11569" y="10965"/>
                    <a:pt x="11613" y="10735"/>
                  </a:cubicBezTo>
                  <a:cubicBezTo>
                    <a:pt x="11638" y="10637"/>
                    <a:pt x="11672" y="10539"/>
                    <a:pt x="11715" y="10448"/>
                  </a:cubicBezTo>
                  <a:cubicBezTo>
                    <a:pt x="11740" y="10441"/>
                    <a:pt x="11764" y="10420"/>
                    <a:pt x="11774" y="10385"/>
                  </a:cubicBezTo>
                  <a:cubicBezTo>
                    <a:pt x="11779" y="10364"/>
                    <a:pt x="11779" y="10350"/>
                    <a:pt x="11779" y="10329"/>
                  </a:cubicBezTo>
                  <a:cubicBezTo>
                    <a:pt x="11818" y="10266"/>
                    <a:pt x="11857" y="10203"/>
                    <a:pt x="11896" y="10141"/>
                  </a:cubicBezTo>
                  <a:cubicBezTo>
                    <a:pt x="11993" y="9980"/>
                    <a:pt x="12096" y="9819"/>
                    <a:pt x="12164" y="9631"/>
                  </a:cubicBezTo>
                  <a:cubicBezTo>
                    <a:pt x="12257" y="9365"/>
                    <a:pt x="12301" y="9030"/>
                    <a:pt x="12305" y="8688"/>
                  </a:cubicBezTo>
                  <a:close/>
                  <a:moveTo>
                    <a:pt x="7391" y="8422"/>
                  </a:moveTo>
                  <a:cubicBezTo>
                    <a:pt x="7410" y="9016"/>
                    <a:pt x="7454" y="9617"/>
                    <a:pt x="7566" y="10162"/>
                  </a:cubicBezTo>
                  <a:cubicBezTo>
                    <a:pt x="7601" y="10336"/>
                    <a:pt x="7645" y="10483"/>
                    <a:pt x="7693" y="10609"/>
                  </a:cubicBezTo>
                  <a:cubicBezTo>
                    <a:pt x="7669" y="10630"/>
                    <a:pt x="7654" y="10665"/>
                    <a:pt x="7654" y="10700"/>
                  </a:cubicBezTo>
                  <a:cubicBezTo>
                    <a:pt x="7654" y="10770"/>
                    <a:pt x="7693" y="10826"/>
                    <a:pt x="7747" y="10826"/>
                  </a:cubicBezTo>
                  <a:lnTo>
                    <a:pt x="7781" y="10826"/>
                  </a:lnTo>
                  <a:cubicBezTo>
                    <a:pt x="7878" y="11028"/>
                    <a:pt x="7991" y="11196"/>
                    <a:pt x="8108" y="11364"/>
                  </a:cubicBezTo>
                  <a:cubicBezTo>
                    <a:pt x="8215" y="11517"/>
                    <a:pt x="8327" y="11678"/>
                    <a:pt x="8439" y="11894"/>
                  </a:cubicBezTo>
                  <a:cubicBezTo>
                    <a:pt x="8449" y="11908"/>
                    <a:pt x="8454" y="11922"/>
                    <a:pt x="8464" y="11944"/>
                  </a:cubicBezTo>
                  <a:cubicBezTo>
                    <a:pt x="8415" y="12062"/>
                    <a:pt x="8346" y="12174"/>
                    <a:pt x="8254" y="12174"/>
                  </a:cubicBezTo>
                  <a:cubicBezTo>
                    <a:pt x="8250" y="12174"/>
                    <a:pt x="8246" y="12175"/>
                    <a:pt x="8242" y="12175"/>
                  </a:cubicBezTo>
                  <a:cubicBezTo>
                    <a:pt x="8183" y="12175"/>
                    <a:pt x="8129" y="12129"/>
                    <a:pt x="8083" y="12083"/>
                  </a:cubicBezTo>
                  <a:cubicBezTo>
                    <a:pt x="7591" y="11671"/>
                    <a:pt x="7366" y="10930"/>
                    <a:pt x="7157" y="10141"/>
                  </a:cubicBezTo>
                  <a:cubicBezTo>
                    <a:pt x="7035" y="9665"/>
                    <a:pt x="6864" y="9218"/>
                    <a:pt x="6665" y="8813"/>
                  </a:cubicBezTo>
                  <a:cubicBezTo>
                    <a:pt x="6689" y="8806"/>
                    <a:pt x="6708" y="8792"/>
                    <a:pt x="6728" y="8785"/>
                  </a:cubicBezTo>
                  <a:cubicBezTo>
                    <a:pt x="6957" y="8659"/>
                    <a:pt x="7176" y="8540"/>
                    <a:pt x="7391" y="8422"/>
                  </a:cubicBezTo>
                  <a:close/>
                  <a:moveTo>
                    <a:pt x="13373" y="10029"/>
                  </a:moveTo>
                  <a:cubicBezTo>
                    <a:pt x="13461" y="10148"/>
                    <a:pt x="13544" y="10259"/>
                    <a:pt x="13632" y="10371"/>
                  </a:cubicBezTo>
                  <a:cubicBezTo>
                    <a:pt x="13505" y="10644"/>
                    <a:pt x="13388" y="10972"/>
                    <a:pt x="13271" y="11314"/>
                  </a:cubicBezTo>
                  <a:cubicBezTo>
                    <a:pt x="13017" y="12027"/>
                    <a:pt x="12759" y="12775"/>
                    <a:pt x="12398" y="12859"/>
                  </a:cubicBezTo>
                  <a:cubicBezTo>
                    <a:pt x="12373" y="12866"/>
                    <a:pt x="12347" y="12868"/>
                    <a:pt x="12321" y="12868"/>
                  </a:cubicBezTo>
                  <a:cubicBezTo>
                    <a:pt x="12181" y="12868"/>
                    <a:pt x="12030" y="12775"/>
                    <a:pt x="11862" y="12586"/>
                  </a:cubicBezTo>
                  <a:cubicBezTo>
                    <a:pt x="12067" y="12523"/>
                    <a:pt x="12267" y="12425"/>
                    <a:pt x="12462" y="12265"/>
                  </a:cubicBezTo>
                  <a:lnTo>
                    <a:pt x="12466" y="12265"/>
                  </a:lnTo>
                  <a:cubicBezTo>
                    <a:pt x="12505" y="12265"/>
                    <a:pt x="12540" y="12237"/>
                    <a:pt x="12554" y="12188"/>
                  </a:cubicBezTo>
                  <a:cubicBezTo>
                    <a:pt x="12637" y="12111"/>
                    <a:pt x="12720" y="12027"/>
                    <a:pt x="12803" y="11922"/>
                  </a:cubicBezTo>
                  <a:cubicBezTo>
                    <a:pt x="12988" y="11692"/>
                    <a:pt x="13222" y="10888"/>
                    <a:pt x="13373" y="10029"/>
                  </a:cubicBezTo>
                  <a:close/>
                  <a:moveTo>
                    <a:pt x="10012" y="7496"/>
                  </a:moveTo>
                  <a:cubicBezTo>
                    <a:pt x="10518" y="7496"/>
                    <a:pt x="11021" y="7643"/>
                    <a:pt x="11545" y="8003"/>
                  </a:cubicBezTo>
                  <a:cubicBezTo>
                    <a:pt x="11613" y="8484"/>
                    <a:pt x="11623" y="8960"/>
                    <a:pt x="11535" y="9505"/>
                  </a:cubicBezTo>
                  <a:cubicBezTo>
                    <a:pt x="11525" y="9575"/>
                    <a:pt x="11501" y="9652"/>
                    <a:pt x="11482" y="9722"/>
                  </a:cubicBezTo>
                  <a:cubicBezTo>
                    <a:pt x="11433" y="9889"/>
                    <a:pt x="11379" y="10057"/>
                    <a:pt x="11433" y="10218"/>
                  </a:cubicBezTo>
                  <a:cubicBezTo>
                    <a:pt x="11457" y="10280"/>
                    <a:pt x="11491" y="10329"/>
                    <a:pt x="11540" y="10378"/>
                  </a:cubicBezTo>
                  <a:cubicBezTo>
                    <a:pt x="11496" y="10469"/>
                    <a:pt x="11462" y="10567"/>
                    <a:pt x="11438" y="10672"/>
                  </a:cubicBezTo>
                  <a:cubicBezTo>
                    <a:pt x="11379" y="10965"/>
                    <a:pt x="11418" y="11259"/>
                    <a:pt x="11550" y="11531"/>
                  </a:cubicBezTo>
                  <a:cubicBezTo>
                    <a:pt x="11691" y="11818"/>
                    <a:pt x="11930" y="12055"/>
                    <a:pt x="12198" y="12181"/>
                  </a:cubicBezTo>
                  <a:cubicBezTo>
                    <a:pt x="11803" y="12425"/>
                    <a:pt x="11369" y="12454"/>
                    <a:pt x="10891" y="12482"/>
                  </a:cubicBezTo>
                  <a:cubicBezTo>
                    <a:pt x="10809" y="12489"/>
                    <a:pt x="10726" y="12495"/>
                    <a:pt x="10643" y="12502"/>
                  </a:cubicBezTo>
                  <a:cubicBezTo>
                    <a:pt x="9658" y="12572"/>
                    <a:pt x="9278" y="12831"/>
                    <a:pt x="9093" y="13404"/>
                  </a:cubicBezTo>
                  <a:cubicBezTo>
                    <a:pt x="9088" y="13362"/>
                    <a:pt x="9063" y="13327"/>
                    <a:pt x="9034" y="13306"/>
                  </a:cubicBezTo>
                  <a:cubicBezTo>
                    <a:pt x="9019" y="12942"/>
                    <a:pt x="8956" y="12593"/>
                    <a:pt x="8776" y="12160"/>
                  </a:cubicBezTo>
                  <a:cubicBezTo>
                    <a:pt x="8819" y="12174"/>
                    <a:pt x="8858" y="12188"/>
                    <a:pt x="8907" y="12188"/>
                  </a:cubicBezTo>
                  <a:cubicBezTo>
                    <a:pt x="8956" y="12188"/>
                    <a:pt x="9009" y="12174"/>
                    <a:pt x="9063" y="12160"/>
                  </a:cubicBezTo>
                  <a:cubicBezTo>
                    <a:pt x="9409" y="12055"/>
                    <a:pt x="9809" y="11608"/>
                    <a:pt x="9902" y="11223"/>
                  </a:cubicBezTo>
                  <a:cubicBezTo>
                    <a:pt x="9990" y="10853"/>
                    <a:pt x="9931" y="10476"/>
                    <a:pt x="9873" y="10120"/>
                  </a:cubicBezTo>
                  <a:cubicBezTo>
                    <a:pt x="9843" y="9938"/>
                    <a:pt x="9819" y="9763"/>
                    <a:pt x="9809" y="9588"/>
                  </a:cubicBezTo>
                  <a:cubicBezTo>
                    <a:pt x="9790" y="9218"/>
                    <a:pt x="9756" y="8254"/>
                    <a:pt x="9878" y="7499"/>
                  </a:cubicBezTo>
                  <a:cubicBezTo>
                    <a:pt x="9923" y="7497"/>
                    <a:pt x="9967" y="7496"/>
                    <a:pt x="10012" y="7496"/>
                  </a:cubicBezTo>
                  <a:close/>
                  <a:moveTo>
                    <a:pt x="4789" y="0"/>
                  </a:moveTo>
                  <a:cubicBezTo>
                    <a:pt x="4528" y="0"/>
                    <a:pt x="4313" y="235"/>
                    <a:pt x="4173" y="840"/>
                  </a:cubicBezTo>
                  <a:cubicBezTo>
                    <a:pt x="3841" y="731"/>
                    <a:pt x="3510" y="680"/>
                    <a:pt x="3188" y="680"/>
                  </a:cubicBezTo>
                  <a:cubicBezTo>
                    <a:pt x="806" y="680"/>
                    <a:pt x="-1084" y="3495"/>
                    <a:pt x="711" y="6647"/>
                  </a:cubicBezTo>
                  <a:cubicBezTo>
                    <a:pt x="1697" y="8383"/>
                    <a:pt x="3168" y="9316"/>
                    <a:pt x="4715" y="9316"/>
                  </a:cubicBezTo>
                  <a:cubicBezTo>
                    <a:pt x="5303" y="9316"/>
                    <a:pt x="5902" y="9181"/>
                    <a:pt x="6489" y="8904"/>
                  </a:cubicBezTo>
                  <a:cubicBezTo>
                    <a:pt x="6694" y="9302"/>
                    <a:pt x="6860" y="9742"/>
                    <a:pt x="6986" y="10218"/>
                  </a:cubicBezTo>
                  <a:cubicBezTo>
                    <a:pt x="7206" y="11049"/>
                    <a:pt x="7445" y="11831"/>
                    <a:pt x="7981" y="12286"/>
                  </a:cubicBezTo>
                  <a:cubicBezTo>
                    <a:pt x="8054" y="12348"/>
                    <a:pt x="8147" y="12418"/>
                    <a:pt x="8249" y="12418"/>
                  </a:cubicBezTo>
                  <a:cubicBezTo>
                    <a:pt x="8390" y="12412"/>
                    <a:pt x="8498" y="12307"/>
                    <a:pt x="8571" y="12167"/>
                  </a:cubicBezTo>
                  <a:cubicBezTo>
                    <a:pt x="8829" y="12747"/>
                    <a:pt x="8858" y="13299"/>
                    <a:pt x="8853" y="13949"/>
                  </a:cubicBezTo>
                  <a:cubicBezTo>
                    <a:pt x="8849" y="14773"/>
                    <a:pt x="8858" y="15591"/>
                    <a:pt x="8858" y="16416"/>
                  </a:cubicBezTo>
                  <a:lnTo>
                    <a:pt x="8878" y="21335"/>
                  </a:lnTo>
                  <a:cubicBezTo>
                    <a:pt x="8878" y="21446"/>
                    <a:pt x="8907" y="21600"/>
                    <a:pt x="8995" y="21600"/>
                  </a:cubicBezTo>
                  <a:cubicBezTo>
                    <a:pt x="9078" y="21593"/>
                    <a:pt x="9097" y="21446"/>
                    <a:pt x="9097" y="21342"/>
                  </a:cubicBezTo>
                  <a:cubicBezTo>
                    <a:pt x="9097" y="19909"/>
                    <a:pt x="9097" y="18477"/>
                    <a:pt x="9097" y="17044"/>
                  </a:cubicBezTo>
                  <a:cubicBezTo>
                    <a:pt x="9097" y="16227"/>
                    <a:pt x="9019" y="15332"/>
                    <a:pt x="9097" y="14529"/>
                  </a:cubicBezTo>
                  <a:cubicBezTo>
                    <a:pt x="9229" y="13173"/>
                    <a:pt x="9326" y="12838"/>
                    <a:pt x="10653" y="12740"/>
                  </a:cubicBezTo>
                  <a:cubicBezTo>
                    <a:pt x="10735" y="12733"/>
                    <a:pt x="10819" y="12726"/>
                    <a:pt x="10901" y="12726"/>
                  </a:cubicBezTo>
                  <a:cubicBezTo>
                    <a:pt x="11150" y="12705"/>
                    <a:pt x="11399" y="12691"/>
                    <a:pt x="11638" y="12642"/>
                  </a:cubicBezTo>
                  <a:cubicBezTo>
                    <a:pt x="11881" y="12956"/>
                    <a:pt x="12111" y="13110"/>
                    <a:pt x="12325" y="13110"/>
                  </a:cubicBezTo>
                  <a:cubicBezTo>
                    <a:pt x="12359" y="13110"/>
                    <a:pt x="12398" y="13103"/>
                    <a:pt x="12432" y="13096"/>
                  </a:cubicBezTo>
                  <a:cubicBezTo>
                    <a:pt x="12886" y="12985"/>
                    <a:pt x="13164" y="12188"/>
                    <a:pt x="13437" y="11412"/>
                  </a:cubicBezTo>
                  <a:cubicBezTo>
                    <a:pt x="13539" y="11112"/>
                    <a:pt x="13651" y="10804"/>
                    <a:pt x="13763" y="10553"/>
                  </a:cubicBezTo>
                  <a:cubicBezTo>
                    <a:pt x="14722" y="11841"/>
                    <a:pt x="15680" y="13030"/>
                    <a:pt x="16810" y="13030"/>
                  </a:cubicBezTo>
                  <a:cubicBezTo>
                    <a:pt x="17445" y="13030"/>
                    <a:pt x="18134" y="12655"/>
                    <a:pt x="18907" y="11713"/>
                  </a:cubicBezTo>
                  <a:cubicBezTo>
                    <a:pt x="20516" y="9749"/>
                    <a:pt x="20423" y="5103"/>
                    <a:pt x="17883" y="4383"/>
                  </a:cubicBezTo>
                  <a:cubicBezTo>
                    <a:pt x="17791" y="4357"/>
                    <a:pt x="17691" y="4345"/>
                    <a:pt x="17586" y="4345"/>
                  </a:cubicBezTo>
                  <a:cubicBezTo>
                    <a:pt x="16406" y="4345"/>
                    <a:pt x="14509" y="5846"/>
                    <a:pt x="13277" y="5846"/>
                  </a:cubicBezTo>
                  <a:cubicBezTo>
                    <a:pt x="12900" y="5846"/>
                    <a:pt x="12586" y="5706"/>
                    <a:pt x="12374" y="5340"/>
                  </a:cubicBezTo>
                  <a:cubicBezTo>
                    <a:pt x="11691" y="4152"/>
                    <a:pt x="12632" y="2517"/>
                    <a:pt x="11452" y="1379"/>
                  </a:cubicBezTo>
                  <a:cubicBezTo>
                    <a:pt x="11054" y="997"/>
                    <a:pt x="10731" y="848"/>
                    <a:pt x="10453" y="848"/>
                  </a:cubicBezTo>
                  <a:cubicBezTo>
                    <a:pt x="9527" y="848"/>
                    <a:pt x="9102" y="2502"/>
                    <a:pt x="8093" y="2776"/>
                  </a:cubicBezTo>
                  <a:cubicBezTo>
                    <a:pt x="8061" y="2785"/>
                    <a:pt x="8029" y="2789"/>
                    <a:pt x="7995" y="2789"/>
                  </a:cubicBezTo>
                  <a:cubicBezTo>
                    <a:pt x="7137" y="2789"/>
                    <a:pt x="5688" y="0"/>
                    <a:pt x="4789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6" name="Google Shape;314;p34"/>
            <p:cNvSpPr/>
            <p:nvPr/>
          </p:nvSpPr>
          <p:spPr>
            <a:xfrm>
              <a:off x="7519525" y="1502166"/>
              <a:ext cx="302519" cy="1607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600" fill="norm" stroke="1" extrusionOk="0">
                  <a:moveTo>
                    <a:pt x="3068" y="0"/>
                  </a:moveTo>
                  <a:cubicBezTo>
                    <a:pt x="1903" y="0"/>
                    <a:pt x="741" y="156"/>
                    <a:pt x="741" y="435"/>
                  </a:cubicBezTo>
                  <a:lnTo>
                    <a:pt x="0" y="21519"/>
                  </a:lnTo>
                  <a:cubicBezTo>
                    <a:pt x="525" y="21574"/>
                    <a:pt x="1092" y="21600"/>
                    <a:pt x="1648" y="21600"/>
                  </a:cubicBezTo>
                  <a:cubicBezTo>
                    <a:pt x="3103" y="21600"/>
                    <a:pt x="4496" y="21423"/>
                    <a:pt x="4942" y="21134"/>
                  </a:cubicBezTo>
                  <a:lnTo>
                    <a:pt x="21006" y="10958"/>
                  </a:lnTo>
                  <a:cubicBezTo>
                    <a:pt x="21600" y="10588"/>
                    <a:pt x="21600" y="10195"/>
                    <a:pt x="20981" y="9830"/>
                  </a:cubicBezTo>
                  <a:lnTo>
                    <a:pt x="5264" y="309"/>
                  </a:lnTo>
                  <a:cubicBezTo>
                    <a:pt x="4913" y="98"/>
                    <a:pt x="3990" y="0"/>
                    <a:pt x="306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7" name="Google Shape;315;p34"/>
            <p:cNvSpPr/>
            <p:nvPr/>
          </p:nvSpPr>
          <p:spPr>
            <a:xfrm>
              <a:off x="6301167" y="3189303"/>
              <a:ext cx="1251815" cy="656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fill="norm" stroke="1" extrusionOk="0">
                  <a:moveTo>
                    <a:pt x="20945" y="0"/>
                  </a:moveTo>
                  <a:cubicBezTo>
                    <a:pt x="20870" y="0"/>
                    <a:pt x="20791" y="35"/>
                    <a:pt x="20710" y="114"/>
                  </a:cubicBezTo>
                  <a:lnTo>
                    <a:pt x="1" y="20263"/>
                  </a:lnTo>
                  <a:cubicBezTo>
                    <a:pt x="-20" y="21008"/>
                    <a:pt x="294" y="21600"/>
                    <a:pt x="678" y="21600"/>
                  </a:cubicBezTo>
                  <a:cubicBezTo>
                    <a:pt x="726" y="21600"/>
                    <a:pt x="774" y="21590"/>
                    <a:pt x="823" y="21571"/>
                  </a:cubicBezTo>
                  <a:lnTo>
                    <a:pt x="12242" y="17176"/>
                  </a:lnTo>
                  <a:cubicBezTo>
                    <a:pt x="12659" y="17016"/>
                    <a:pt x="13040" y="16638"/>
                    <a:pt x="13344" y="16075"/>
                  </a:cubicBezTo>
                  <a:lnTo>
                    <a:pt x="21246" y="1525"/>
                  </a:lnTo>
                  <a:cubicBezTo>
                    <a:pt x="21580" y="911"/>
                    <a:pt x="21326" y="0"/>
                    <a:pt x="2094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8" name="Google Shape;316;p34"/>
            <p:cNvSpPr/>
            <p:nvPr/>
          </p:nvSpPr>
          <p:spPr>
            <a:xfrm>
              <a:off x="7519525" y="1741971"/>
              <a:ext cx="302565" cy="1367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600" fill="norm" stroke="1" extrusionOk="0">
                  <a:moveTo>
                    <a:pt x="10082" y="0"/>
                  </a:moveTo>
                  <a:cubicBezTo>
                    <a:pt x="7093" y="1431"/>
                    <a:pt x="8822" y="3264"/>
                    <a:pt x="10379" y="4739"/>
                  </a:cubicBezTo>
                  <a:cubicBezTo>
                    <a:pt x="12060" y="6346"/>
                    <a:pt x="14754" y="7959"/>
                    <a:pt x="15248" y="9610"/>
                  </a:cubicBezTo>
                  <a:cubicBezTo>
                    <a:pt x="16064" y="12467"/>
                    <a:pt x="9391" y="14756"/>
                    <a:pt x="147" y="16452"/>
                  </a:cubicBezTo>
                  <a:lnTo>
                    <a:pt x="0" y="21504"/>
                  </a:lnTo>
                  <a:cubicBezTo>
                    <a:pt x="525" y="21569"/>
                    <a:pt x="1092" y="21600"/>
                    <a:pt x="1648" y="21600"/>
                  </a:cubicBezTo>
                  <a:cubicBezTo>
                    <a:pt x="3103" y="21600"/>
                    <a:pt x="4496" y="21392"/>
                    <a:pt x="4942" y="21053"/>
                  </a:cubicBezTo>
                  <a:lnTo>
                    <a:pt x="21031" y="9093"/>
                  </a:lnTo>
                  <a:cubicBezTo>
                    <a:pt x="21600" y="8658"/>
                    <a:pt x="21600" y="8195"/>
                    <a:pt x="20981" y="7766"/>
                  </a:cubicBezTo>
                  <a:lnTo>
                    <a:pt x="10082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9" name="Google Shape;317;p34"/>
            <p:cNvSpPr/>
            <p:nvPr/>
          </p:nvSpPr>
          <p:spPr>
            <a:xfrm>
              <a:off x="6301485" y="3320317"/>
              <a:ext cx="1153894" cy="525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fill="norm" stroke="1" extrusionOk="0">
                  <a:moveTo>
                    <a:pt x="21573" y="0"/>
                  </a:moveTo>
                  <a:cubicBezTo>
                    <a:pt x="19800" y="2883"/>
                    <a:pt x="16542" y="4503"/>
                    <a:pt x="15408" y="5993"/>
                  </a:cubicBezTo>
                  <a:cubicBezTo>
                    <a:pt x="14665" y="6969"/>
                    <a:pt x="14254" y="8532"/>
                    <a:pt x="13616" y="9736"/>
                  </a:cubicBezTo>
                  <a:cubicBezTo>
                    <a:pt x="13095" y="10725"/>
                    <a:pt x="12436" y="11356"/>
                    <a:pt x="11810" y="11929"/>
                  </a:cubicBezTo>
                  <a:cubicBezTo>
                    <a:pt x="10266" y="13363"/>
                    <a:pt x="8689" y="14868"/>
                    <a:pt x="6995" y="14997"/>
                  </a:cubicBezTo>
                  <a:cubicBezTo>
                    <a:pt x="6906" y="15005"/>
                    <a:pt x="6818" y="15008"/>
                    <a:pt x="6730" y="15008"/>
                  </a:cubicBezTo>
                  <a:cubicBezTo>
                    <a:pt x="6088" y="15008"/>
                    <a:pt x="5464" y="14827"/>
                    <a:pt x="4850" y="14524"/>
                  </a:cubicBezTo>
                  <a:lnTo>
                    <a:pt x="2" y="19930"/>
                  </a:lnTo>
                  <a:cubicBezTo>
                    <a:pt x="-27" y="20861"/>
                    <a:pt x="316" y="21600"/>
                    <a:pt x="735" y="21600"/>
                  </a:cubicBezTo>
                  <a:cubicBezTo>
                    <a:pt x="788" y="21600"/>
                    <a:pt x="841" y="21588"/>
                    <a:pt x="895" y="21564"/>
                  </a:cubicBezTo>
                  <a:lnTo>
                    <a:pt x="13381" y="16073"/>
                  </a:lnTo>
                  <a:cubicBezTo>
                    <a:pt x="13837" y="15873"/>
                    <a:pt x="14254" y="15399"/>
                    <a:pt x="14587" y="14696"/>
                  </a:cubicBezTo>
                  <a:lnTo>
                    <a:pt x="21573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0" name="Google Shape;318;p34"/>
            <p:cNvSpPr/>
            <p:nvPr/>
          </p:nvSpPr>
          <p:spPr>
            <a:xfrm>
              <a:off x="7700426" y="3115378"/>
              <a:ext cx="69708" cy="3790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5" y="0"/>
                  </a:moveTo>
                  <a:cubicBezTo>
                    <a:pt x="4862" y="0"/>
                    <a:pt x="0" y="89"/>
                    <a:pt x="0" y="201"/>
                  </a:cubicBezTo>
                  <a:lnTo>
                    <a:pt x="0" y="21401"/>
                  </a:lnTo>
                  <a:cubicBezTo>
                    <a:pt x="0" y="21511"/>
                    <a:pt x="4862" y="21600"/>
                    <a:pt x="10805" y="21600"/>
                  </a:cubicBezTo>
                  <a:cubicBezTo>
                    <a:pt x="16738" y="21600"/>
                    <a:pt x="21600" y="21511"/>
                    <a:pt x="21600" y="21401"/>
                  </a:cubicBezTo>
                  <a:lnTo>
                    <a:pt x="21600" y="201"/>
                  </a:lnTo>
                  <a:cubicBezTo>
                    <a:pt x="21600" y="89"/>
                    <a:pt x="16738" y="0"/>
                    <a:pt x="1080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1" name="Google Shape;319;p34"/>
            <p:cNvSpPr/>
            <p:nvPr/>
          </p:nvSpPr>
          <p:spPr>
            <a:xfrm>
              <a:off x="7525438" y="3033814"/>
              <a:ext cx="547976" cy="303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77" y="0"/>
                  </a:moveTo>
                  <a:cubicBezTo>
                    <a:pt x="2680" y="0"/>
                    <a:pt x="0" y="4865"/>
                    <a:pt x="0" y="10800"/>
                  </a:cubicBezTo>
                  <a:cubicBezTo>
                    <a:pt x="0" y="16733"/>
                    <a:pt x="2680" y="21600"/>
                    <a:pt x="5977" y="21600"/>
                  </a:cubicBezTo>
                  <a:lnTo>
                    <a:pt x="15622" y="21600"/>
                  </a:lnTo>
                  <a:cubicBezTo>
                    <a:pt x="18920" y="21600"/>
                    <a:pt x="21600" y="16733"/>
                    <a:pt x="21600" y="10800"/>
                  </a:cubicBezTo>
                  <a:cubicBezTo>
                    <a:pt x="21600" y="4865"/>
                    <a:pt x="18920" y="0"/>
                    <a:pt x="15622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2" name="Google Shape;320;p34"/>
            <p:cNvSpPr/>
            <p:nvPr/>
          </p:nvSpPr>
          <p:spPr>
            <a:xfrm>
              <a:off x="7385319" y="3033814"/>
              <a:ext cx="338472" cy="314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8" y="0"/>
                  </a:moveTo>
                  <a:cubicBezTo>
                    <a:pt x="4826" y="0"/>
                    <a:pt x="0" y="4832"/>
                    <a:pt x="0" y="10811"/>
                  </a:cubicBezTo>
                  <a:cubicBezTo>
                    <a:pt x="0" y="16768"/>
                    <a:pt x="4826" y="21600"/>
                    <a:pt x="10788" y="21600"/>
                  </a:cubicBezTo>
                  <a:cubicBezTo>
                    <a:pt x="16750" y="21600"/>
                    <a:pt x="21600" y="16768"/>
                    <a:pt x="21600" y="10811"/>
                  </a:cubicBezTo>
                  <a:cubicBezTo>
                    <a:pt x="21600" y="4832"/>
                    <a:pt x="16750" y="0"/>
                    <a:pt x="1078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3" name="Google Shape;321;p34"/>
            <p:cNvSpPr/>
            <p:nvPr/>
          </p:nvSpPr>
          <p:spPr>
            <a:xfrm>
              <a:off x="7542858" y="3173931"/>
              <a:ext cx="530556" cy="75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7" y="0"/>
                  </a:moveTo>
                  <a:cubicBezTo>
                    <a:pt x="696" y="0"/>
                    <a:pt x="0" y="4775"/>
                    <a:pt x="0" y="10754"/>
                  </a:cubicBezTo>
                  <a:cubicBezTo>
                    <a:pt x="0" y="16725"/>
                    <a:pt x="696" y="21600"/>
                    <a:pt x="1547" y="21600"/>
                  </a:cubicBezTo>
                  <a:lnTo>
                    <a:pt x="20067" y="21600"/>
                  </a:lnTo>
                  <a:cubicBezTo>
                    <a:pt x="20904" y="21600"/>
                    <a:pt x="21600" y="16725"/>
                    <a:pt x="21600" y="10754"/>
                  </a:cubicBezTo>
                  <a:cubicBezTo>
                    <a:pt x="21600" y="4775"/>
                    <a:pt x="20904" y="0"/>
                    <a:pt x="200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4" name="Google Shape;322;p34"/>
            <p:cNvSpPr/>
            <p:nvPr/>
          </p:nvSpPr>
          <p:spPr>
            <a:xfrm>
              <a:off x="7625827" y="3202887"/>
              <a:ext cx="1221913" cy="71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fill="norm" stroke="1" extrusionOk="0">
                  <a:moveTo>
                    <a:pt x="686" y="0"/>
                  </a:moveTo>
                  <a:cubicBezTo>
                    <a:pt x="312" y="0"/>
                    <a:pt x="0" y="500"/>
                    <a:pt x="0" y="1173"/>
                  </a:cubicBezTo>
                  <a:lnTo>
                    <a:pt x="20698" y="21474"/>
                  </a:lnTo>
                  <a:cubicBezTo>
                    <a:pt x="20786" y="21562"/>
                    <a:pt x="20874" y="21600"/>
                    <a:pt x="20956" y="21600"/>
                  </a:cubicBezTo>
                  <a:cubicBezTo>
                    <a:pt x="21332" y="21600"/>
                    <a:pt x="21600" y="20798"/>
                    <a:pt x="21279" y="20217"/>
                  </a:cubicBezTo>
                  <a:lnTo>
                    <a:pt x="13561" y="6160"/>
                  </a:lnTo>
                  <a:cubicBezTo>
                    <a:pt x="13261" y="5621"/>
                    <a:pt x="12882" y="5231"/>
                    <a:pt x="12461" y="5051"/>
                  </a:cubicBezTo>
                  <a:lnTo>
                    <a:pt x="874" y="42"/>
                  </a:lnTo>
                  <a:cubicBezTo>
                    <a:pt x="810" y="13"/>
                    <a:pt x="747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5" name="Google Shape;323;p34"/>
            <p:cNvSpPr/>
            <p:nvPr/>
          </p:nvSpPr>
          <p:spPr>
            <a:xfrm>
              <a:off x="7813697" y="3238751"/>
              <a:ext cx="1034043" cy="67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fill="norm" stroke="1" extrusionOk="0">
                  <a:moveTo>
                    <a:pt x="0" y="0"/>
                  </a:moveTo>
                  <a:cubicBezTo>
                    <a:pt x="592" y="3094"/>
                    <a:pt x="2596" y="4341"/>
                    <a:pt x="4760" y="5031"/>
                  </a:cubicBezTo>
                  <a:cubicBezTo>
                    <a:pt x="7370" y="5876"/>
                    <a:pt x="9965" y="6266"/>
                    <a:pt x="12164" y="8825"/>
                  </a:cubicBezTo>
                  <a:cubicBezTo>
                    <a:pt x="13938" y="10896"/>
                    <a:pt x="14703" y="13589"/>
                    <a:pt x="14854" y="16493"/>
                  </a:cubicBezTo>
                  <a:lnTo>
                    <a:pt x="20536" y="21467"/>
                  </a:lnTo>
                  <a:cubicBezTo>
                    <a:pt x="20639" y="21560"/>
                    <a:pt x="20743" y="21600"/>
                    <a:pt x="20840" y="21600"/>
                  </a:cubicBezTo>
                  <a:cubicBezTo>
                    <a:pt x="21284" y="21600"/>
                    <a:pt x="21600" y="20755"/>
                    <a:pt x="21221" y="20144"/>
                  </a:cubicBezTo>
                  <a:lnTo>
                    <a:pt x="12114" y="5342"/>
                  </a:lnTo>
                  <a:cubicBezTo>
                    <a:pt x="11761" y="4774"/>
                    <a:pt x="11314" y="4363"/>
                    <a:pt x="10816" y="41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6" name="Google Shape;324;p34"/>
            <p:cNvSpPr/>
            <p:nvPr/>
          </p:nvSpPr>
          <p:spPr>
            <a:xfrm>
              <a:off x="8883504" y="3134085"/>
              <a:ext cx="219244" cy="1165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fill="norm" stroke="1" extrusionOk="0">
                  <a:moveTo>
                    <a:pt x="3065" y="0"/>
                  </a:moveTo>
                  <a:cubicBezTo>
                    <a:pt x="1900" y="0"/>
                    <a:pt x="733" y="157"/>
                    <a:pt x="715" y="434"/>
                  </a:cubicBezTo>
                  <a:lnTo>
                    <a:pt x="0" y="21519"/>
                  </a:lnTo>
                  <a:cubicBezTo>
                    <a:pt x="527" y="21575"/>
                    <a:pt x="1090" y="21600"/>
                    <a:pt x="1643" y="21600"/>
                  </a:cubicBezTo>
                  <a:cubicBezTo>
                    <a:pt x="3091" y="21600"/>
                    <a:pt x="4470" y="21423"/>
                    <a:pt x="4939" y="21138"/>
                  </a:cubicBezTo>
                  <a:lnTo>
                    <a:pt x="20988" y="10961"/>
                  </a:lnTo>
                  <a:cubicBezTo>
                    <a:pt x="21600" y="10593"/>
                    <a:pt x="21566" y="10198"/>
                    <a:pt x="20953" y="9831"/>
                  </a:cubicBezTo>
                  <a:lnTo>
                    <a:pt x="5245" y="312"/>
                  </a:lnTo>
                  <a:cubicBezTo>
                    <a:pt x="4899" y="98"/>
                    <a:pt x="3983" y="0"/>
                    <a:pt x="30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7" name="Google Shape;325;p34"/>
            <p:cNvSpPr/>
            <p:nvPr/>
          </p:nvSpPr>
          <p:spPr>
            <a:xfrm>
              <a:off x="7999796" y="4357683"/>
              <a:ext cx="907914" cy="47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fill="norm" stroke="1" extrusionOk="0">
                  <a:moveTo>
                    <a:pt x="20940" y="0"/>
                  </a:moveTo>
                  <a:cubicBezTo>
                    <a:pt x="20866" y="0"/>
                    <a:pt x="20787" y="35"/>
                    <a:pt x="20707" y="112"/>
                  </a:cubicBezTo>
                  <a:lnTo>
                    <a:pt x="1" y="20257"/>
                  </a:lnTo>
                  <a:cubicBezTo>
                    <a:pt x="-20" y="21016"/>
                    <a:pt x="295" y="21600"/>
                    <a:pt x="676" y="21600"/>
                  </a:cubicBezTo>
                  <a:cubicBezTo>
                    <a:pt x="724" y="21600"/>
                    <a:pt x="774" y="21591"/>
                    <a:pt x="823" y="21572"/>
                  </a:cubicBezTo>
                  <a:lnTo>
                    <a:pt x="12244" y="17172"/>
                  </a:lnTo>
                  <a:cubicBezTo>
                    <a:pt x="12655" y="17014"/>
                    <a:pt x="13041" y="16634"/>
                    <a:pt x="13345" y="16080"/>
                  </a:cubicBezTo>
                  <a:lnTo>
                    <a:pt x="21249" y="1519"/>
                  </a:lnTo>
                  <a:cubicBezTo>
                    <a:pt x="21580" y="911"/>
                    <a:pt x="21322" y="0"/>
                    <a:pt x="209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8" name="Google Shape;326;p34"/>
            <p:cNvSpPr/>
            <p:nvPr/>
          </p:nvSpPr>
          <p:spPr>
            <a:xfrm>
              <a:off x="8883504" y="3308137"/>
              <a:ext cx="219293" cy="991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fill="norm" stroke="1" extrusionOk="0">
                  <a:moveTo>
                    <a:pt x="10050" y="0"/>
                  </a:moveTo>
                  <a:cubicBezTo>
                    <a:pt x="7086" y="1427"/>
                    <a:pt x="8823" y="3264"/>
                    <a:pt x="10356" y="4736"/>
                  </a:cubicBezTo>
                  <a:cubicBezTo>
                    <a:pt x="12062" y="6346"/>
                    <a:pt x="14752" y="7955"/>
                    <a:pt x="15230" y="9610"/>
                  </a:cubicBezTo>
                  <a:cubicBezTo>
                    <a:pt x="16048" y="12464"/>
                    <a:pt x="9369" y="14756"/>
                    <a:pt x="134" y="16450"/>
                  </a:cubicBezTo>
                  <a:lnTo>
                    <a:pt x="0" y="21505"/>
                  </a:lnTo>
                  <a:cubicBezTo>
                    <a:pt x="527" y="21570"/>
                    <a:pt x="1090" y="21600"/>
                    <a:pt x="1643" y="21600"/>
                  </a:cubicBezTo>
                  <a:cubicBezTo>
                    <a:pt x="3091" y="21600"/>
                    <a:pt x="4470" y="21392"/>
                    <a:pt x="4939" y="21057"/>
                  </a:cubicBezTo>
                  <a:lnTo>
                    <a:pt x="21022" y="9094"/>
                  </a:lnTo>
                  <a:cubicBezTo>
                    <a:pt x="21600" y="8661"/>
                    <a:pt x="21566" y="8198"/>
                    <a:pt x="20953" y="7766"/>
                  </a:cubicBezTo>
                  <a:lnTo>
                    <a:pt x="1005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9" name="Google Shape;327;p34"/>
            <p:cNvSpPr/>
            <p:nvPr/>
          </p:nvSpPr>
          <p:spPr>
            <a:xfrm>
              <a:off x="7999796" y="4452509"/>
              <a:ext cx="837334" cy="380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600" fill="norm" stroke="1" extrusionOk="0">
                  <a:moveTo>
                    <a:pt x="21578" y="0"/>
                  </a:moveTo>
                  <a:cubicBezTo>
                    <a:pt x="19800" y="2885"/>
                    <a:pt x="16539" y="4506"/>
                    <a:pt x="15407" y="6008"/>
                  </a:cubicBezTo>
                  <a:cubicBezTo>
                    <a:pt x="14670" y="6978"/>
                    <a:pt x="14258" y="8538"/>
                    <a:pt x="13619" y="9745"/>
                  </a:cubicBezTo>
                  <a:cubicBezTo>
                    <a:pt x="13099" y="10733"/>
                    <a:pt x="12443" y="11365"/>
                    <a:pt x="11814" y="11938"/>
                  </a:cubicBezTo>
                  <a:cubicBezTo>
                    <a:pt x="10269" y="13381"/>
                    <a:pt x="8697" y="14883"/>
                    <a:pt x="6999" y="15003"/>
                  </a:cubicBezTo>
                  <a:cubicBezTo>
                    <a:pt x="6905" y="15009"/>
                    <a:pt x="6813" y="15013"/>
                    <a:pt x="6720" y="15013"/>
                  </a:cubicBezTo>
                  <a:cubicBezTo>
                    <a:pt x="6083" y="15013"/>
                    <a:pt x="5465" y="14838"/>
                    <a:pt x="4862" y="14528"/>
                  </a:cubicBezTo>
                  <a:lnTo>
                    <a:pt x="1" y="19923"/>
                  </a:lnTo>
                  <a:cubicBezTo>
                    <a:pt x="-22" y="20871"/>
                    <a:pt x="322" y="21600"/>
                    <a:pt x="738" y="21600"/>
                  </a:cubicBezTo>
                  <a:cubicBezTo>
                    <a:pt x="791" y="21600"/>
                    <a:pt x="846" y="21588"/>
                    <a:pt x="900" y="21565"/>
                  </a:cubicBezTo>
                  <a:lnTo>
                    <a:pt x="13386" y="16070"/>
                  </a:lnTo>
                  <a:cubicBezTo>
                    <a:pt x="13835" y="15873"/>
                    <a:pt x="14258" y="15398"/>
                    <a:pt x="14589" y="14705"/>
                  </a:cubicBezTo>
                  <a:lnTo>
                    <a:pt x="21578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0" name="Google Shape;328;p34"/>
            <p:cNvSpPr/>
            <p:nvPr/>
          </p:nvSpPr>
          <p:spPr>
            <a:xfrm>
              <a:off x="9014575" y="4304018"/>
              <a:ext cx="50531" cy="2748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75" y="0"/>
                  </a:moveTo>
                  <a:cubicBezTo>
                    <a:pt x="4906" y="0"/>
                    <a:pt x="0" y="90"/>
                    <a:pt x="0" y="200"/>
                  </a:cubicBezTo>
                  <a:lnTo>
                    <a:pt x="0" y="21400"/>
                  </a:lnTo>
                  <a:cubicBezTo>
                    <a:pt x="0" y="21510"/>
                    <a:pt x="4906" y="21600"/>
                    <a:pt x="10875" y="21600"/>
                  </a:cubicBezTo>
                  <a:cubicBezTo>
                    <a:pt x="16832" y="21600"/>
                    <a:pt x="21600" y="21510"/>
                    <a:pt x="21600" y="21400"/>
                  </a:cubicBezTo>
                  <a:lnTo>
                    <a:pt x="21600" y="200"/>
                  </a:lnTo>
                  <a:cubicBezTo>
                    <a:pt x="21600" y="90"/>
                    <a:pt x="16832" y="0"/>
                    <a:pt x="1087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1" name="Google Shape;329;p34"/>
            <p:cNvSpPr/>
            <p:nvPr/>
          </p:nvSpPr>
          <p:spPr>
            <a:xfrm>
              <a:off x="8887689" y="4244761"/>
              <a:ext cx="397375" cy="21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68" y="0"/>
                  </a:moveTo>
                  <a:cubicBezTo>
                    <a:pt x="2689" y="0"/>
                    <a:pt x="0" y="4859"/>
                    <a:pt x="0" y="10816"/>
                  </a:cubicBezTo>
                  <a:cubicBezTo>
                    <a:pt x="0" y="16738"/>
                    <a:pt x="2689" y="21600"/>
                    <a:pt x="5968" y="21600"/>
                  </a:cubicBezTo>
                  <a:lnTo>
                    <a:pt x="15631" y="21600"/>
                  </a:lnTo>
                  <a:cubicBezTo>
                    <a:pt x="18909" y="21600"/>
                    <a:pt x="21600" y="16738"/>
                    <a:pt x="21600" y="10816"/>
                  </a:cubicBezTo>
                  <a:cubicBezTo>
                    <a:pt x="21600" y="4859"/>
                    <a:pt x="18909" y="0"/>
                    <a:pt x="15631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2" name="Google Shape;330;p34"/>
            <p:cNvSpPr/>
            <p:nvPr/>
          </p:nvSpPr>
          <p:spPr>
            <a:xfrm>
              <a:off x="8786244" y="4244761"/>
              <a:ext cx="245049" cy="22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5" y="0"/>
                  </a:moveTo>
                  <a:cubicBezTo>
                    <a:pt x="4823" y="0"/>
                    <a:pt x="0" y="4840"/>
                    <a:pt x="0" y="10800"/>
                  </a:cubicBezTo>
                  <a:cubicBezTo>
                    <a:pt x="0" y="16760"/>
                    <a:pt x="4823" y="21600"/>
                    <a:pt x="10815" y="21600"/>
                  </a:cubicBezTo>
                  <a:cubicBezTo>
                    <a:pt x="16777" y="21600"/>
                    <a:pt x="21600" y="16760"/>
                    <a:pt x="21600" y="10800"/>
                  </a:cubicBezTo>
                  <a:cubicBezTo>
                    <a:pt x="21600" y="4840"/>
                    <a:pt x="16777" y="0"/>
                    <a:pt x="108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3" name="Google Shape;331;p34"/>
            <p:cNvSpPr/>
            <p:nvPr/>
          </p:nvSpPr>
          <p:spPr>
            <a:xfrm>
              <a:off x="8900221" y="4346526"/>
              <a:ext cx="384846" cy="54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6" y="0"/>
                  </a:moveTo>
                  <a:cubicBezTo>
                    <a:pt x="705" y="0"/>
                    <a:pt x="0" y="4817"/>
                    <a:pt x="0" y="10731"/>
                  </a:cubicBezTo>
                  <a:cubicBezTo>
                    <a:pt x="0" y="16783"/>
                    <a:pt x="705" y="21600"/>
                    <a:pt x="1546" y="21600"/>
                  </a:cubicBezTo>
                  <a:lnTo>
                    <a:pt x="20054" y="21600"/>
                  </a:lnTo>
                  <a:cubicBezTo>
                    <a:pt x="20915" y="21600"/>
                    <a:pt x="21600" y="16783"/>
                    <a:pt x="21600" y="10731"/>
                  </a:cubicBezTo>
                  <a:cubicBezTo>
                    <a:pt x="21600" y="4817"/>
                    <a:pt x="20915" y="0"/>
                    <a:pt x="2005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4" name="Google Shape;332;p34"/>
            <p:cNvSpPr/>
            <p:nvPr/>
          </p:nvSpPr>
          <p:spPr>
            <a:xfrm>
              <a:off x="8960530" y="4367489"/>
              <a:ext cx="886014" cy="516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fill="norm" stroke="1" extrusionOk="0">
                  <a:moveTo>
                    <a:pt x="687" y="0"/>
                  </a:moveTo>
                  <a:cubicBezTo>
                    <a:pt x="311" y="0"/>
                    <a:pt x="0" y="503"/>
                    <a:pt x="0" y="1179"/>
                  </a:cubicBezTo>
                  <a:lnTo>
                    <a:pt x="20700" y="21478"/>
                  </a:lnTo>
                  <a:cubicBezTo>
                    <a:pt x="20787" y="21562"/>
                    <a:pt x="20873" y="21600"/>
                    <a:pt x="20955" y="21600"/>
                  </a:cubicBezTo>
                  <a:cubicBezTo>
                    <a:pt x="21332" y="21600"/>
                    <a:pt x="21600" y="20798"/>
                    <a:pt x="21281" y="20224"/>
                  </a:cubicBezTo>
                  <a:lnTo>
                    <a:pt x="13561" y="6162"/>
                  </a:lnTo>
                  <a:cubicBezTo>
                    <a:pt x="13266" y="5624"/>
                    <a:pt x="12878" y="5230"/>
                    <a:pt x="12465" y="5055"/>
                  </a:cubicBezTo>
                  <a:lnTo>
                    <a:pt x="876" y="42"/>
                  </a:lnTo>
                  <a:cubicBezTo>
                    <a:pt x="812" y="13"/>
                    <a:pt x="748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5" name="Google Shape;333;p34"/>
            <p:cNvSpPr/>
            <p:nvPr/>
          </p:nvSpPr>
          <p:spPr>
            <a:xfrm>
              <a:off x="9096815" y="4393606"/>
              <a:ext cx="749731" cy="49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fill="norm" stroke="1" extrusionOk="0">
                  <a:moveTo>
                    <a:pt x="0" y="0"/>
                  </a:moveTo>
                  <a:cubicBezTo>
                    <a:pt x="587" y="3100"/>
                    <a:pt x="2596" y="4343"/>
                    <a:pt x="4755" y="5034"/>
                  </a:cubicBezTo>
                  <a:cubicBezTo>
                    <a:pt x="7370" y="5862"/>
                    <a:pt x="9965" y="6261"/>
                    <a:pt x="12164" y="8825"/>
                  </a:cubicBezTo>
                  <a:cubicBezTo>
                    <a:pt x="13944" y="10896"/>
                    <a:pt x="14700" y="13598"/>
                    <a:pt x="14848" y="16483"/>
                  </a:cubicBezTo>
                  <a:lnTo>
                    <a:pt x="20538" y="21471"/>
                  </a:lnTo>
                  <a:cubicBezTo>
                    <a:pt x="20640" y="21560"/>
                    <a:pt x="20742" y="21600"/>
                    <a:pt x="20839" y="21600"/>
                  </a:cubicBezTo>
                  <a:cubicBezTo>
                    <a:pt x="21283" y="21600"/>
                    <a:pt x="21600" y="20756"/>
                    <a:pt x="21223" y="20151"/>
                  </a:cubicBezTo>
                  <a:lnTo>
                    <a:pt x="12114" y="5340"/>
                  </a:lnTo>
                  <a:cubicBezTo>
                    <a:pt x="11765" y="4773"/>
                    <a:pt x="11308" y="4358"/>
                    <a:pt x="10820" y="41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6" name="Google Shape;334;p34"/>
            <p:cNvSpPr/>
            <p:nvPr/>
          </p:nvSpPr>
          <p:spPr>
            <a:xfrm>
              <a:off x="1448003" y="6179696"/>
              <a:ext cx="41808" cy="6598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7" name="Google Shape;335;p34"/>
            <p:cNvSpPr/>
            <p:nvPr/>
          </p:nvSpPr>
          <p:spPr>
            <a:xfrm>
              <a:off x="2493714" y="6208623"/>
              <a:ext cx="46376" cy="6309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8" name="Google Shape;336;p34"/>
            <p:cNvSpPr/>
            <p:nvPr/>
          </p:nvSpPr>
          <p:spPr>
            <a:xfrm>
              <a:off x="685204" y="5786159"/>
              <a:ext cx="1130529" cy="5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8648" y="0"/>
                  </a:moveTo>
                  <a:cubicBezTo>
                    <a:pt x="8168" y="0"/>
                    <a:pt x="7719" y="396"/>
                    <a:pt x="7418" y="1071"/>
                  </a:cubicBezTo>
                  <a:lnTo>
                    <a:pt x="340" y="17041"/>
                  </a:lnTo>
                  <a:cubicBezTo>
                    <a:pt x="-475" y="18881"/>
                    <a:pt x="270" y="21572"/>
                    <a:pt x="1594" y="21572"/>
                  </a:cubicBezTo>
                  <a:lnTo>
                    <a:pt x="11977" y="21600"/>
                  </a:lnTo>
                  <a:cubicBezTo>
                    <a:pt x="11985" y="21600"/>
                    <a:pt x="11993" y="21600"/>
                    <a:pt x="12001" y="21600"/>
                  </a:cubicBezTo>
                  <a:cubicBezTo>
                    <a:pt x="12482" y="21600"/>
                    <a:pt x="12930" y="21203"/>
                    <a:pt x="13231" y="20529"/>
                  </a:cubicBezTo>
                  <a:lnTo>
                    <a:pt x="20304" y="4559"/>
                  </a:lnTo>
                  <a:cubicBezTo>
                    <a:pt x="21125" y="2719"/>
                    <a:pt x="20380" y="28"/>
                    <a:pt x="19056" y="28"/>
                  </a:cubicBezTo>
                  <a:lnTo>
                    <a:pt x="8673" y="0"/>
                  </a:lnTo>
                  <a:cubicBezTo>
                    <a:pt x="8665" y="0"/>
                    <a:pt x="8656" y="0"/>
                    <a:pt x="8648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9" name="Google Shape;337;p34"/>
            <p:cNvSpPr/>
            <p:nvPr/>
          </p:nvSpPr>
          <p:spPr>
            <a:xfrm>
              <a:off x="652701" y="5750586"/>
              <a:ext cx="1130439" cy="5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1" h="21600" fill="norm" stroke="1" extrusionOk="0">
                  <a:moveTo>
                    <a:pt x="8652" y="0"/>
                  </a:moveTo>
                  <a:cubicBezTo>
                    <a:pt x="8171" y="0"/>
                    <a:pt x="7717" y="397"/>
                    <a:pt x="7422" y="1071"/>
                  </a:cubicBezTo>
                  <a:lnTo>
                    <a:pt x="341" y="17041"/>
                  </a:lnTo>
                  <a:cubicBezTo>
                    <a:pt x="-474" y="18882"/>
                    <a:pt x="265" y="21572"/>
                    <a:pt x="1589" y="21572"/>
                  </a:cubicBezTo>
                  <a:lnTo>
                    <a:pt x="11975" y="21600"/>
                  </a:lnTo>
                  <a:cubicBezTo>
                    <a:pt x="11983" y="21600"/>
                    <a:pt x="11992" y="21600"/>
                    <a:pt x="12000" y="21600"/>
                  </a:cubicBezTo>
                  <a:cubicBezTo>
                    <a:pt x="12481" y="21600"/>
                    <a:pt x="12935" y="21204"/>
                    <a:pt x="13230" y="20529"/>
                  </a:cubicBezTo>
                  <a:lnTo>
                    <a:pt x="20311" y="4560"/>
                  </a:lnTo>
                  <a:cubicBezTo>
                    <a:pt x="21126" y="2719"/>
                    <a:pt x="20387" y="28"/>
                    <a:pt x="19063" y="28"/>
                  </a:cubicBezTo>
                  <a:lnTo>
                    <a:pt x="8677" y="1"/>
                  </a:lnTo>
                  <a:cubicBezTo>
                    <a:pt x="8669" y="0"/>
                    <a:pt x="8661" y="0"/>
                    <a:pt x="86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0" name="Google Shape;338;p34"/>
            <p:cNvSpPr/>
            <p:nvPr/>
          </p:nvSpPr>
          <p:spPr>
            <a:xfrm>
              <a:off x="652701" y="5750586"/>
              <a:ext cx="1130439" cy="5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1" h="21600" fill="norm" stroke="1" extrusionOk="0">
                  <a:moveTo>
                    <a:pt x="8652" y="0"/>
                  </a:moveTo>
                  <a:cubicBezTo>
                    <a:pt x="8171" y="0"/>
                    <a:pt x="7717" y="397"/>
                    <a:pt x="7422" y="1071"/>
                  </a:cubicBezTo>
                  <a:lnTo>
                    <a:pt x="341" y="17041"/>
                  </a:lnTo>
                  <a:cubicBezTo>
                    <a:pt x="-474" y="18882"/>
                    <a:pt x="265" y="21572"/>
                    <a:pt x="1589" y="21572"/>
                  </a:cubicBezTo>
                  <a:lnTo>
                    <a:pt x="11975" y="21600"/>
                  </a:lnTo>
                  <a:cubicBezTo>
                    <a:pt x="11983" y="21600"/>
                    <a:pt x="11992" y="21600"/>
                    <a:pt x="12000" y="21600"/>
                  </a:cubicBezTo>
                  <a:cubicBezTo>
                    <a:pt x="12481" y="21600"/>
                    <a:pt x="12935" y="21204"/>
                    <a:pt x="13230" y="20529"/>
                  </a:cubicBezTo>
                  <a:lnTo>
                    <a:pt x="20311" y="4560"/>
                  </a:lnTo>
                  <a:cubicBezTo>
                    <a:pt x="21126" y="2719"/>
                    <a:pt x="20387" y="28"/>
                    <a:pt x="19063" y="28"/>
                  </a:cubicBezTo>
                  <a:lnTo>
                    <a:pt x="8677" y="1"/>
                  </a:lnTo>
                  <a:cubicBezTo>
                    <a:pt x="8669" y="0"/>
                    <a:pt x="8661" y="0"/>
                    <a:pt x="86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1" name="Google Shape;339;p34"/>
            <p:cNvSpPr/>
            <p:nvPr/>
          </p:nvSpPr>
          <p:spPr>
            <a:xfrm>
              <a:off x="763745" y="5742244"/>
              <a:ext cx="559452" cy="561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41" y="0"/>
                  </a:moveTo>
                  <a:lnTo>
                    <a:pt x="0" y="21171"/>
                  </a:lnTo>
                  <a:lnTo>
                    <a:pt x="659" y="21600"/>
                  </a:lnTo>
                  <a:lnTo>
                    <a:pt x="21600" y="429"/>
                  </a:lnTo>
                  <a:lnTo>
                    <a:pt x="20941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2" name="Google Shape;340;p34"/>
            <p:cNvSpPr/>
            <p:nvPr/>
          </p:nvSpPr>
          <p:spPr>
            <a:xfrm>
              <a:off x="1078851" y="5745025"/>
              <a:ext cx="559102" cy="561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54" y="0"/>
                  </a:moveTo>
                  <a:lnTo>
                    <a:pt x="0" y="21171"/>
                  </a:lnTo>
                  <a:lnTo>
                    <a:pt x="659" y="21600"/>
                  </a:lnTo>
                  <a:lnTo>
                    <a:pt x="21600" y="442"/>
                  </a:lnTo>
                  <a:lnTo>
                    <a:pt x="20954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3" name="Google Shape;341;p34"/>
            <p:cNvSpPr/>
            <p:nvPr/>
          </p:nvSpPr>
          <p:spPr>
            <a:xfrm>
              <a:off x="923743" y="5893841"/>
              <a:ext cx="799961" cy="33868"/>
            </a:xfrm>
            <a:prstGeom prst="rect">
              <a:avLst/>
            </a:pr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4" name="Google Shape;342;p34"/>
            <p:cNvSpPr/>
            <p:nvPr/>
          </p:nvSpPr>
          <p:spPr>
            <a:xfrm>
              <a:off x="731306" y="6100562"/>
              <a:ext cx="786407" cy="4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" y="0"/>
                  </a:moveTo>
                  <a:lnTo>
                    <a:pt x="0" y="9268"/>
                  </a:lnTo>
                  <a:lnTo>
                    <a:pt x="21581" y="21600"/>
                  </a:lnTo>
                  <a:lnTo>
                    <a:pt x="21600" y="1234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5" name="Google Shape;343;p34"/>
            <p:cNvSpPr/>
            <p:nvPr/>
          </p:nvSpPr>
          <p:spPr>
            <a:xfrm>
              <a:off x="778383" y="6055944"/>
              <a:ext cx="786378" cy="44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" y="0"/>
                  </a:moveTo>
                  <a:lnTo>
                    <a:pt x="0" y="8617"/>
                  </a:lnTo>
                  <a:lnTo>
                    <a:pt x="21581" y="21600"/>
                  </a:lnTo>
                  <a:lnTo>
                    <a:pt x="21600" y="129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6" name="Google Shape;344;p34"/>
            <p:cNvSpPr/>
            <p:nvPr/>
          </p:nvSpPr>
          <p:spPr>
            <a:xfrm>
              <a:off x="956152" y="5849400"/>
              <a:ext cx="808336" cy="33868"/>
            </a:xfrm>
            <a:prstGeom prst="rect">
              <a:avLst/>
            </a:pr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7" name="Google Shape;345;p34"/>
            <p:cNvSpPr/>
            <p:nvPr/>
          </p:nvSpPr>
          <p:spPr>
            <a:xfrm>
              <a:off x="1717459" y="5814059"/>
              <a:ext cx="1130527" cy="548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8670" y="0"/>
                  </a:moveTo>
                  <a:cubicBezTo>
                    <a:pt x="8180" y="0"/>
                    <a:pt x="7721" y="384"/>
                    <a:pt x="7416" y="1070"/>
                  </a:cubicBezTo>
                  <a:lnTo>
                    <a:pt x="343" y="17030"/>
                  </a:lnTo>
                  <a:cubicBezTo>
                    <a:pt x="-478" y="18869"/>
                    <a:pt x="267" y="21559"/>
                    <a:pt x="1591" y="21572"/>
                  </a:cubicBezTo>
                  <a:lnTo>
                    <a:pt x="11974" y="21600"/>
                  </a:lnTo>
                  <a:cubicBezTo>
                    <a:pt x="12464" y="21600"/>
                    <a:pt x="12923" y="21202"/>
                    <a:pt x="13228" y="20515"/>
                  </a:cubicBezTo>
                  <a:lnTo>
                    <a:pt x="20307" y="4555"/>
                  </a:lnTo>
                  <a:cubicBezTo>
                    <a:pt x="21122" y="2717"/>
                    <a:pt x="20377" y="27"/>
                    <a:pt x="19053" y="27"/>
                  </a:cubicBezTo>
                  <a:lnTo>
                    <a:pt x="867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8" name="Google Shape;346;p34"/>
            <p:cNvSpPr/>
            <p:nvPr/>
          </p:nvSpPr>
          <p:spPr>
            <a:xfrm>
              <a:off x="1684851" y="5778487"/>
              <a:ext cx="1130444" cy="5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1" h="21600" fill="norm" stroke="1" extrusionOk="0">
                  <a:moveTo>
                    <a:pt x="8652" y="0"/>
                  </a:moveTo>
                  <a:cubicBezTo>
                    <a:pt x="8171" y="0"/>
                    <a:pt x="7717" y="396"/>
                    <a:pt x="7422" y="1071"/>
                  </a:cubicBezTo>
                  <a:lnTo>
                    <a:pt x="341" y="17041"/>
                  </a:lnTo>
                  <a:cubicBezTo>
                    <a:pt x="-474" y="18881"/>
                    <a:pt x="265" y="21572"/>
                    <a:pt x="1589" y="21572"/>
                  </a:cubicBezTo>
                  <a:lnTo>
                    <a:pt x="11975" y="21600"/>
                  </a:lnTo>
                  <a:cubicBezTo>
                    <a:pt x="11983" y="21600"/>
                    <a:pt x="11991" y="21600"/>
                    <a:pt x="12000" y="21600"/>
                  </a:cubicBezTo>
                  <a:cubicBezTo>
                    <a:pt x="12481" y="21600"/>
                    <a:pt x="12935" y="21203"/>
                    <a:pt x="13230" y="20529"/>
                  </a:cubicBezTo>
                  <a:lnTo>
                    <a:pt x="20311" y="4559"/>
                  </a:lnTo>
                  <a:cubicBezTo>
                    <a:pt x="21126" y="2719"/>
                    <a:pt x="20387" y="28"/>
                    <a:pt x="19063" y="28"/>
                  </a:cubicBezTo>
                  <a:lnTo>
                    <a:pt x="8677" y="0"/>
                  </a:lnTo>
                  <a:cubicBezTo>
                    <a:pt x="8669" y="0"/>
                    <a:pt x="8660" y="0"/>
                    <a:pt x="86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9" name="Google Shape;347;p34"/>
            <p:cNvSpPr/>
            <p:nvPr/>
          </p:nvSpPr>
          <p:spPr>
            <a:xfrm>
              <a:off x="1684851" y="5778487"/>
              <a:ext cx="1130444" cy="5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1" h="21600" fill="norm" stroke="1" extrusionOk="0">
                  <a:moveTo>
                    <a:pt x="8652" y="0"/>
                  </a:moveTo>
                  <a:cubicBezTo>
                    <a:pt x="8171" y="0"/>
                    <a:pt x="7717" y="396"/>
                    <a:pt x="7422" y="1071"/>
                  </a:cubicBezTo>
                  <a:lnTo>
                    <a:pt x="341" y="17041"/>
                  </a:lnTo>
                  <a:cubicBezTo>
                    <a:pt x="-474" y="18881"/>
                    <a:pt x="265" y="21572"/>
                    <a:pt x="1589" y="21572"/>
                  </a:cubicBezTo>
                  <a:lnTo>
                    <a:pt x="11975" y="21600"/>
                  </a:lnTo>
                  <a:cubicBezTo>
                    <a:pt x="11983" y="21600"/>
                    <a:pt x="11991" y="21600"/>
                    <a:pt x="12000" y="21600"/>
                  </a:cubicBezTo>
                  <a:cubicBezTo>
                    <a:pt x="12481" y="21600"/>
                    <a:pt x="12935" y="21203"/>
                    <a:pt x="13230" y="20529"/>
                  </a:cubicBezTo>
                  <a:lnTo>
                    <a:pt x="20311" y="4559"/>
                  </a:lnTo>
                  <a:cubicBezTo>
                    <a:pt x="21126" y="2719"/>
                    <a:pt x="20387" y="28"/>
                    <a:pt x="19063" y="28"/>
                  </a:cubicBezTo>
                  <a:lnTo>
                    <a:pt x="8677" y="0"/>
                  </a:lnTo>
                  <a:cubicBezTo>
                    <a:pt x="8669" y="0"/>
                    <a:pt x="8660" y="0"/>
                    <a:pt x="86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0" name="Google Shape;348;p34"/>
            <p:cNvSpPr/>
            <p:nvPr/>
          </p:nvSpPr>
          <p:spPr>
            <a:xfrm>
              <a:off x="1796224" y="5770115"/>
              <a:ext cx="559131" cy="561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39" y="0"/>
                  </a:moveTo>
                  <a:lnTo>
                    <a:pt x="0" y="21171"/>
                  </a:lnTo>
                  <a:lnTo>
                    <a:pt x="646" y="21600"/>
                  </a:lnTo>
                  <a:lnTo>
                    <a:pt x="21600" y="429"/>
                  </a:lnTo>
                  <a:lnTo>
                    <a:pt x="20939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1" name="Google Shape;349;p34"/>
            <p:cNvSpPr/>
            <p:nvPr/>
          </p:nvSpPr>
          <p:spPr>
            <a:xfrm>
              <a:off x="2110979" y="5773276"/>
              <a:ext cx="559483" cy="561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40" y="0"/>
                  </a:moveTo>
                  <a:lnTo>
                    <a:pt x="0" y="21171"/>
                  </a:lnTo>
                  <a:lnTo>
                    <a:pt x="660" y="21600"/>
                  </a:lnTo>
                  <a:lnTo>
                    <a:pt x="21600" y="429"/>
                  </a:lnTo>
                  <a:lnTo>
                    <a:pt x="2094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2" name="Google Shape;350;p34"/>
            <p:cNvSpPr/>
            <p:nvPr/>
          </p:nvSpPr>
          <p:spPr>
            <a:xfrm>
              <a:off x="1955869" y="5921728"/>
              <a:ext cx="799991" cy="33867"/>
            </a:xfrm>
            <a:prstGeom prst="rect">
              <a:avLst/>
            </a:pr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3" name="Google Shape;351;p34"/>
            <p:cNvSpPr/>
            <p:nvPr/>
          </p:nvSpPr>
          <p:spPr>
            <a:xfrm>
              <a:off x="1763462" y="6128463"/>
              <a:ext cx="786378" cy="4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" y="0"/>
                  </a:moveTo>
                  <a:lnTo>
                    <a:pt x="0" y="9253"/>
                  </a:lnTo>
                  <a:lnTo>
                    <a:pt x="21581" y="21600"/>
                  </a:lnTo>
                  <a:lnTo>
                    <a:pt x="21600" y="1234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4" name="Google Shape;352;p34"/>
            <p:cNvSpPr/>
            <p:nvPr/>
          </p:nvSpPr>
          <p:spPr>
            <a:xfrm>
              <a:off x="1810511" y="6083845"/>
              <a:ext cx="786729" cy="44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" y="0"/>
                  </a:moveTo>
                  <a:lnTo>
                    <a:pt x="0" y="8603"/>
                  </a:lnTo>
                  <a:lnTo>
                    <a:pt x="21572" y="21600"/>
                  </a:lnTo>
                  <a:lnTo>
                    <a:pt x="21600" y="1299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5" name="Google Shape;353;p34"/>
            <p:cNvSpPr/>
            <p:nvPr/>
          </p:nvSpPr>
          <p:spPr>
            <a:xfrm>
              <a:off x="1988279" y="5877462"/>
              <a:ext cx="808364" cy="33868"/>
            </a:xfrm>
            <a:prstGeom prst="rect">
              <a:avLst/>
            </a:pr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6" name="Google Shape;354;p34"/>
            <p:cNvSpPr/>
            <p:nvPr/>
          </p:nvSpPr>
          <p:spPr>
            <a:xfrm>
              <a:off x="1316581" y="6620988"/>
              <a:ext cx="473378" cy="44550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7" name="Google Shape;355;p34"/>
            <p:cNvSpPr/>
            <p:nvPr/>
          </p:nvSpPr>
          <p:spPr>
            <a:xfrm>
              <a:off x="2310735" y="6617182"/>
              <a:ext cx="473348" cy="44512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8" name="Google Shape;356;p34"/>
            <p:cNvSpPr/>
            <p:nvPr/>
          </p:nvSpPr>
          <p:spPr>
            <a:xfrm>
              <a:off x="2200582" y="4126103"/>
              <a:ext cx="1971174" cy="882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600" fill="norm" stroke="1" extrusionOk="0">
                  <a:moveTo>
                    <a:pt x="2055" y="0"/>
                  </a:moveTo>
                  <a:cubicBezTo>
                    <a:pt x="945" y="0"/>
                    <a:pt x="-187" y="1924"/>
                    <a:pt x="26" y="4707"/>
                  </a:cubicBezTo>
                  <a:cubicBezTo>
                    <a:pt x="108" y="5791"/>
                    <a:pt x="413" y="6739"/>
                    <a:pt x="799" y="7404"/>
                  </a:cubicBezTo>
                  <a:cubicBezTo>
                    <a:pt x="1186" y="8062"/>
                    <a:pt x="1648" y="8454"/>
                    <a:pt x="2117" y="8719"/>
                  </a:cubicBezTo>
                  <a:cubicBezTo>
                    <a:pt x="2552" y="8958"/>
                    <a:pt x="2999" y="9095"/>
                    <a:pt x="3427" y="9402"/>
                  </a:cubicBezTo>
                  <a:cubicBezTo>
                    <a:pt x="3855" y="9709"/>
                    <a:pt x="4271" y="10205"/>
                    <a:pt x="4538" y="11024"/>
                  </a:cubicBezTo>
                  <a:cubicBezTo>
                    <a:pt x="5123" y="12816"/>
                    <a:pt x="4819" y="15480"/>
                    <a:pt x="5307" y="17409"/>
                  </a:cubicBezTo>
                  <a:cubicBezTo>
                    <a:pt x="5724" y="19056"/>
                    <a:pt x="6636" y="19910"/>
                    <a:pt x="7447" y="20046"/>
                  </a:cubicBezTo>
                  <a:cubicBezTo>
                    <a:pt x="8258" y="20798"/>
                    <a:pt x="9335" y="21600"/>
                    <a:pt x="10682" y="21600"/>
                  </a:cubicBezTo>
                  <a:cubicBezTo>
                    <a:pt x="11587" y="21600"/>
                    <a:pt x="12616" y="21233"/>
                    <a:pt x="13760" y="20234"/>
                  </a:cubicBezTo>
                  <a:cubicBezTo>
                    <a:pt x="14579" y="20107"/>
                    <a:pt x="15498" y="19253"/>
                    <a:pt x="15915" y="17596"/>
                  </a:cubicBezTo>
                  <a:cubicBezTo>
                    <a:pt x="16403" y="15668"/>
                    <a:pt x="16103" y="13004"/>
                    <a:pt x="16684" y="11212"/>
                  </a:cubicBezTo>
                  <a:cubicBezTo>
                    <a:pt x="16955" y="10392"/>
                    <a:pt x="17371" y="9897"/>
                    <a:pt x="17799" y="9589"/>
                  </a:cubicBezTo>
                  <a:cubicBezTo>
                    <a:pt x="18227" y="9283"/>
                    <a:pt x="18674" y="9146"/>
                    <a:pt x="19109" y="8907"/>
                  </a:cubicBezTo>
                  <a:cubicBezTo>
                    <a:pt x="19578" y="8642"/>
                    <a:pt x="20040" y="8249"/>
                    <a:pt x="20427" y="7592"/>
                  </a:cubicBezTo>
                  <a:cubicBezTo>
                    <a:pt x="20810" y="6927"/>
                    <a:pt x="21118" y="5979"/>
                    <a:pt x="21200" y="4895"/>
                  </a:cubicBezTo>
                  <a:cubicBezTo>
                    <a:pt x="21413" y="2112"/>
                    <a:pt x="20281" y="188"/>
                    <a:pt x="19171" y="188"/>
                  </a:cubicBezTo>
                  <a:cubicBezTo>
                    <a:pt x="19048" y="188"/>
                    <a:pt x="18926" y="211"/>
                    <a:pt x="18805" y="260"/>
                  </a:cubicBezTo>
                  <a:cubicBezTo>
                    <a:pt x="18178" y="507"/>
                    <a:pt x="17548" y="1378"/>
                    <a:pt x="17278" y="2718"/>
                  </a:cubicBezTo>
                  <a:cubicBezTo>
                    <a:pt x="17011" y="4049"/>
                    <a:pt x="17127" y="5663"/>
                    <a:pt x="16846" y="6978"/>
                  </a:cubicBezTo>
                  <a:cubicBezTo>
                    <a:pt x="16591" y="8173"/>
                    <a:pt x="16039" y="8933"/>
                    <a:pt x="15476" y="9308"/>
                  </a:cubicBezTo>
                  <a:cubicBezTo>
                    <a:pt x="14913" y="9683"/>
                    <a:pt x="14320" y="9744"/>
                    <a:pt x="13742" y="9956"/>
                  </a:cubicBezTo>
                  <a:cubicBezTo>
                    <a:pt x="12319" y="10478"/>
                    <a:pt x="11140" y="13269"/>
                    <a:pt x="11527" y="16700"/>
                  </a:cubicBezTo>
                  <a:cubicBezTo>
                    <a:pt x="11625" y="17537"/>
                    <a:pt x="11790" y="18245"/>
                    <a:pt x="12015" y="18800"/>
                  </a:cubicBezTo>
                  <a:cubicBezTo>
                    <a:pt x="12248" y="19372"/>
                    <a:pt x="12541" y="19782"/>
                    <a:pt x="12871" y="20021"/>
                  </a:cubicBezTo>
                  <a:cubicBezTo>
                    <a:pt x="12074" y="20540"/>
                    <a:pt x="11343" y="20744"/>
                    <a:pt x="10679" y="20744"/>
                  </a:cubicBezTo>
                  <a:cubicBezTo>
                    <a:pt x="9760" y="20744"/>
                    <a:pt x="8968" y="20353"/>
                    <a:pt x="8310" y="19867"/>
                  </a:cubicBezTo>
                  <a:cubicBezTo>
                    <a:pt x="8659" y="19637"/>
                    <a:pt x="8967" y="19210"/>
                    <a:pt x="9207" y="18612"/>
                  </a:cubicBezTo>
                  <a:cubicBezTo>
                    <a:pt x="9433" y="18057"/>
                    <a:pt x="9601" y="17349"/>
                    <a:pt x="9695" y="16512"/>
                  </a:cubicBezTo>
                  <a:cubicBezTo>
                    <a:pt x="10082" y="13081"/>
                    <a:pt x="8903" y="10290"/>
                    <a:pt x="7484" y="9769"/>
                  </a:cubicBezTo>
                  <a:cubicBezTo>
                    <a:pt x="6903" y="9556"/>
                    <a:pt x="6310" y="9495"/>
                    <a:pt x="5747" y="9120"/>
                  </a:cubicBezTo>
                  <a:cubicBezTo>
                    <a:pt x="5184" y="8745"/>
                    <a:pt x="4635" y="7985"/>
                    <a:pt x="4376" y="6790"/>
                  </a:cubicBezTo>
                  <a:cubicBezTo>
                    <a:pt x="4099" y="5475"/>
                    <a:pt x="4211" y="3862"/>
                    <a:pt x="3945" y="2530"/>
                  </a:cubicBezTo>
                  <a:cubicBezTo>
                    <a:pt x="3674" y="1190"/>
                    <a:pt x="3044" y="319"/>
                    <a:pt x="2421" y="72"/>
                  </a:cubicBezTo>
                  <a:cubicBezTo>
                    <a:pt x="2300" y="23"/>
                    <a:pt x="2178" y="0"/>
                    <a:pt x="2055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9" name="Google Shape;357;p34"/>
            <p:cNvSpPr/>
            <p:nvPr/>
          </p:nvSpPr>
          <p:spPr>
            <a:xfrm>
              <a:off x="1743495" y="4387633"/>
              <a:ext cx="2906254" cy="1300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600" fill="norm" stroke="1" extrusionOk="0">
                  <a:moveTo>
                    <a:pt x="2058" y="0"/>
                  </a:moveTo>
                  <a:cubicBezTo>
                    <a:pt x="947" y="0"/>
                    <a:pt x="-187" y="1925"/>
                    <a:pt x="26" y="4707"/>
                  </a:cubicBezTo>
                  <a:cubicBezTo>
                    <a:pt x="108" y="5790"/>
                    <a:pt x="413" y="6739"/>
                    <a:pt x="798" y="7399"/>
                  </a:cubicBezTo>
                  <a:cubicBezTo>
                    <a:pt x="1185" y="8065"/>
                    <a:pt x="1648" y="8459"/>
                    <a:pt x="2116" y="8719"/>
                  </a:cubicBezTo>
                  <a:cubicBezTo>
                    <a:pt x="2552" y="8956"/>
                    <a:pt x="2997" y="9096"/>
                    <a:pt x="3425" y="9402"/>
                  </a:cubicBezTo>
                  <a:cubicBezTo>
                    <a:pt x="3853" y="9709"/>
                    <a:pt x="4270" y="10207"/>
                    <a:pt x="4537" y="11023"/>
                  </a:cubicBezTo>
                  <a:cubicBezTo>
                    <a:pt x="5123" y="12818"/>
                    <a:pt x="4820" y="15475"/>
                    <a:pt x="5309" y="17414"/>
                  </a:cubicBezTo>
                  <a:cubicBezTo>
                    <a:pt x="5724" y="19059"/>
                    <a:pt x="6635" y="19910"/>
                    <a:pt x="7447" y="20049"/>
                  </a:cubicBezTo>
                  <a:cubicBezTo>
                    <a:pt x="8257" y="20795"/>
                    <a:pt x="9336" y="21600"/>
                    <a:pt x="10683" y="21600"/>
                  </a:cubicBezTo>
                  <a:cubicBezTo>
                    <a:pt x="11589" y="21600"/>
                    <a:pt x="12618" y="21229"/>
                    <a:pt x="13763" y="20240"/>
                  </a:cubicBezTo>
                  <a:cubicBezTo>
                    <a:pt x="14578" y="20107"/>
                    <a:pt x="15497" y="19255"/>
                    <a:pt x="15914" y="17600"/>
                  </a:cubicBezTo>
                  <a:cubicBezTo>
                    <a:pt x="16403" y="15666"/>
                    <a:pt x="16103" y="13003"/>
                    <a:pt x="16686" y="11215"/>
                  </a:cubicBezTo>
                  <a:cubicBezTo>
                    <a:pt x="16953" y="10398"/>
                    <a:pt x="17371" y="9894"/>
                    <a:pt x="17798" y="9588"/>
                  </a:cubicBezTo>
                  <a:cubicBezTo>
                    <a:pt x="18226" y="9281"/>
                    <a:pt x="18674" y="9148"/>
                    <a:pt x="19107" y="8904"/>
                  </a:cubicBezTo>
                  <a:cubicBezTo>
                    <a:pt x="19578" y="8644"/>
                    <a:pt x="20041" y="8250"/>
                    <a:pt x="20426" y="7590"/>
                  </a:cubicBezTo>
                  <a:cubicBezTo>
                    <a:pt x="20813" y="6930"/>
                    <a:pt x="21115" y="5975"/>
                    <a:pt x="21199" y="4892"/>
                  </a:cubicBezTo>
                  <a:cubicBezTo>
                    <a:pt x="21413" y="2111"/>
                    <a:pt x="20277" y="185"/>
                    <a:pt x="19165" y="185"/>
                  </a:cubicBezTo>
                  <a:cubicBezTo>
                    <a:pt x="19044" y="185"/>
                    <a:pt x="18923" y="208"/>
                    <a:pt x="18804" y="255"/>
                  </a:cubicBezTo>
                  <a:cubicBezTo>
                    <a:pt x="18180" y="504"/>
                    <a:pt x="17549" y="1373"/>
                    <a:pt x="17279" y="2721"/>
                  </a:cubicBezTo>
                  <a:cubicBezTo>
                    <a:pt x="17012" y="4047"/>
                    <a:pt x="17126" y="5657"/>
                    <a:pt x="16846" y="6976"/>
                  </a:cubicBezTo>
                  <a:cubicBezTo>
                    <a:pt x="16589" y="8175"/>
                    <a:pt x="16039" y="8928"/>
                    <a:pt x="15477" y="9304"/>
                  </a:cubicBezTo>
                  <a:cubicBezTo>
                    <a:pt x="14914" y="9680"/>
                    <a:pt x="14321" y="9744"/>
                    <a:pt x="13740" y="9958"/>
                  </a:cubicBezTo>
                  <a:cubicBezTo>
                    <a:pt x="12320" y="10479"/>
                    <a:pt x="11141" y="13269"/>
                    <a:pt x="11528" y="16697"/>
                  </a:cubicBezTo>
                  <a:cubicBezTo>
                    <a:pt x="11625" y="17536"/>
                    <a:pt x="11793" y="18243"/>
                    <a:pt x="12017" y="18798"/>
                  </a:cubicBezTo>
                  <a:cubicBezTo>
                    <a:pt x="12249" y="19372"/>
                    <a:pt x="12539" y="19782"/>
                    <a:pt x="12872" y="20020"/>
                  </a:cubicBezTo>
                  <a:cubicBezTo>
                    <a:pt x="12075" y="20540"/>
                    <a:pt x="11343" y="20743"/>
                    <a:pt x="10679" y="20743"/>
                  </a:cubicBezTo>
                  <a:cubicBezTo>
                    <a:pt x="9760" y="20743"/>
                    <a:pt x="8969" y="20353"/>
                    <a:pt x="8310" y="19869"/>
                  </a:cubicBezTo>
                  <a:cubicBezTo>
                    <a:pt x="8659" y="19638"/>
                    <a:pt x="8967" y="19209"/>
                    <a:pt x="9209" y="18613"/>
                  </a:cubicBezTo>
                  <a:cubicBezTo>
                    <a:pt x="9433" y="18051"/>
                    <a:pt x="9601" y="17345"/>
                    <a:pt x="9695" y="16512"/>
                  </a:cubicBezTo>
                  <a:cubicBezTo>
                    <a:pt x="10085" y="13084"/>
                    <a:pt x="8903" y="10294"/>
                    <a:pt x="7483" y="9773"/>
                  </a:cubicBezTo>
                  <a:cubicBezTo>
                    <a:pt x="6903" y="9558"/>
                    <a:pt x="6309" y="9495"/>
                    <a:pt x="5747" y="9119"/>
                  </a:cubicBezTo>
                  <a:cubicBezTo>
                    <a:pt x="5184" y="8742"/>
                    <a:pt x="4634" y="7990"/>
                    <a:pt x="4377" y="6785"/>
                  </a:cubicBezTo>
                  <a:cubicBezTo>
                    <a:pt x="4097" y="5472"/>
                    <a:pt x="4212" y="3862"/>
                    <a:pt x="3944" y="2530"/>
                  </a:cubicBezTo>
                  <a:cubicBezTo>
                    <a:pt x="3677" y="1187"/>
                    <a:pt x="3046" y="319"/>
                    <a:pt x="2419" y="70"/>
                  </a:cubicBezTo>
                  <a:cubicBezTo>
                    <a:pt x="2300" y="23"/>
                    <a:pt x="2179" y="0"/>
                    <a:pt x="2058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0" name="Google Shape;358;p34"/>
            <p:cNvSpPr/>
            <p:nvPr/>
          </p:nvSpPr>
          <p:spPr>
            <a:xfrm>
              <a:off x="3110690" y="3081826"/>
              <a:ext cx="140446" cy="356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4" h="21600" fill="norm" stroke="1" extrusionOk="0">
                  <a:moveTo>
                    <a:pt x="8966" y="0"/>
                  </a:moveTo>
                  <a:cubicBezTo>
                    <a:pt x="6957" y="0"/>
                    <a:pt x="4992" y="344"/>
                    <a:pt x="3540" y="1147"/>
                  </a:cubicBezTo>
                  <a:cubicBezTo>
                    <a:pt x="2230" y="1843"/>
                    <a:pt x="1746" y="2794"/>
                    <a:pt x="1892" y="3703"/>
                  </a:cubicBezTo>
                  <a:cubicBezTo>
                    <a:pt x="2035" y="4591"/>
                    <a:pt x="2812" y="5457"/>
                    <a:pt x="3780" y="6261"/>
                  </a:cubicBezTo>
                  <a:cubicBezTo>
                    <a:pt x="4650" y="7021"/>
                    <a:pt x="5765" y="7719"/>
                    <a:pt x="6542" y="8481"/>
                  </a:cubicBezTo>
                  <a:cubicBezTo>
                    <a:pt x="7315" y="9263"/>
                    <a:pt x="7799" y="10109"/>
                    <a:pt x="7364" y="10932"/>
                  </a:cubicBezTo>
                  <a:cubicBezTo>
                    <a:pt x="6493" y="12750"/>
                    <a:pt x="1844" y="13766"/>
                    <a:pt x="485" y="15498"/>
                  </a:cubicBezTo>
                  <a:cubicBezTo>
                    <a:pt x="-772" y="17105"/>
                    <a:pt x="534" y="18859"/>
                    <a:pt x="3052" y="20064"/>
                  </a:cubicBezTo>
                  <a:cubicBezTo>
                    <a:pt x="4976" y="20989"/>
                    <a:pt x="7604" y="21600"/>
                    <a:pt x="10378" y="21600"/>
                  </a:cubicBezTo>
                  <a:cubicBezTo>
                    <a:pt x="11655" y="21600"/>
                    <a:pt x="12961" y="21470"/>
                    <a:pt x="14242" y="21185"/>
                  </a:cubicBezTo>
                  <a:cubicBezTo>
                    <a:pt x="20197" y="19873"/>
                    <a:pt x="20828" y="16682"/>
                    <a:pt x="17533" y="14399"/>
                  </a:cubicBezTo>
                  <a:cubicBezTo>
                    <a:pt x="16179" y="13469"/>
                    <a:pt x="14580" y="12603"/>
                    <a:pt x="13514" y="11609"/>
                  </a:cubicBezTo>
                  <a:cubicBezTo>
                    <a:pt x="12448" y="10616"/>
                    <a:pt x="11964" y="9411"/>
                    <a:pt x="12932" y="8395"/>
                  </a:cubicBezTo>
                  <a:cubicBezTo>
                    <a:pt x="13998" y="7296"/>
                    <a:pt x="16614" y="6577"/>
                    <a:pt x="17728" y="5479"/>
                  </a:cubicBezTo>
                  <a:cubicBezTo>
                    <a:pt x="18892" y="4358"/>
                    <a:pt x="18310" y="3006"/>
                    <a:pt x="16907" y="1992"/>
                  </a:cubicBezTo>
                  <a:cubicBezTo>
                    <a:pt x="15235" y="802"/>
                    <a:pt x="12046" y="0"/>
                    <a:pt x="8966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1" name="Google Shape;359;p34"/>
            <p:cNvSpPr/>
            <p:nvPr/>
          </p:nvSpPr>
          <p:spPr>
            <a:xfrm>
              <a:off x="2545908" y="3980566"/>
              <a:ext cx="1220563" cy="546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600" fill="norm" stroke="1" extrusionOk="0">
                  <a:moveTo>
                    <a:pt x="2065" y="0"/>
                  </a:moveTo>
                  <a:cubicBezTo>
                    <a:pt x="949" y="0"/>
                    <a:pt x="-188" y="1923"/>
                    <a:pt x="26" y="4713"/>
                  </a:cubicBezTo>
                  <a:cubicBezTo>
                    <a:pt x="105" y="5788"/>
                    <a:pt x="408" y="6740"/>
                    <a:pt x="796" y="7401"/>
                  </a:cubicBezTo>
                  <a:cubicBezTo>
                    <a:pt x="1184" y="8063"/>
                    <a:pt x="1644" y="8462"/>
                    <a:pt x="2111" y="8724"/>
                  </a:cubicBezTo>
                  <a:cubicBezTo>
                    <a:pt x="2547" y="8959"/>
                    <a:pt x="2996" y="9097"/>
                    <a:pt x="3420" y="9400"/>
                  </a:cubicBezTo>
                  <a:cubicBezTo>
                    <a:pt x="3851" y="9717"/>
                    <a:pt x="4269" y="10213"/>
                    <a:pt x="4536" y="11027"/>
                  </a:cubicBezTo>
                  <a:cubicBezTo>
                    <a:pt x="5117" y="12819"/>
                    <a:pt x="4821" y="15480"/>
                    <a:pt x="5305" y="17423"/>
                  </a:cubicBezTo>
                  <a:cubicBezTo>
                    <a:pt x="5724" y="19063"/>
                    <a:pt x="6633" y="19918"/>
                    <a:pt x="7445" y="20055"/>
                  </a:cubicBezTo>
                  <a:cubicBezTo>
                    <a:pt x="8252" y="20800"/>
                    <a:pt x="9336" y="21600"/>
                    <a:pt x="10682" y="21600"/>
                  </a:cubicBezTo>
                  <a:cubicBezTo>
                    <a:pt x="11585" y="21600"/>
                    <a:pt x="12616" y="21241"/>
                    <a:pt x="13761" y="20249"/>
                  </a:cubicBezTo>
                  <a:cubicBezTo>
                    <a:pt x="14574" y="20111"/>
                    <a:pt x="15495" y="19257"/>
                    <a:pt x="15913" y="17602"/>
                  </a:cubicBezTo>
                  <a:cubicBezTo>
                    <a:pt x="16398" y="15672"/>
                    <a:pt x="16101" y="13011"/>
                    <a:pt x="16683" y="11219"/>
                  </a:cubicBezTo>
                  <a:cubicBezTo>
                    <a:pt x="16950" y="10406"/>
                    <a:pt x="17368" y="9897"/>
                    <a:pt x="17798" y="9594"/>
                  </a:cubicBezTo>
                  <a:cubicBezTo>
                    <a:pt x="18222" y="9290"/>
                    <a:pt x="18671" y="9152"/>
                    <a:pt x="19108" y="8904"/>
                  </a:cubicBezTo>
                  <a:cubicBezTo>
                    <a:pt x="19575" y="8642"/>
                    <a:pt x="20035" y="8256"/>
                    <a:pt x="20423" y="7594"/>
                  </a:cubicBezTo>
                  <a:cubicBezTo>
                    <a:pt x="20811" y="6933"/>
                    <a:pt x="21114" y="5981"/>
                    <a:pt x="21199" y="4893"/>
                  </a:cubicBezTo>
                  <a:cubicBezTo>
                    <a:pt x="21412" y="2111"/>
                    <a:pt x="20277" y="190"/>
                    <a:pt x="19167" y="190"/>
                  </a:cubicBezTo>
                  <a:cubicBezTo>
                    <a:pt x="19046" y="190"/>
                    <a:pt x="18924" y="213"/>
                    <a:pt x="18804" y="261"/>
                  </a:cubicBezTo>
                  <a:cubicBezTo>
                    <a:pt x="18174" y="508"/>
                    <a:pt x="17544" y="1377"/>
                    <a:pt x="17277" y="2728"/>
                  </a:cubicBezTo>
                  <a:cubicBezTo>
                    <a:pt x="17010" y="4051"/>
                    <a:pt x="17125" y="5664"/>
                    <a:pt x="16841" y="6973"/>
                  </a:cubicBezTo>
                  <a:cubicBezTo>
                    <a:pt x="16586" y="8173"/>
                    <a:pt x="16040" y="8931"/>
                    <a:pt x="15477" y="9304"/>
                  </a:cubicBezTo>
                  <a:cubicBezTo>
                    <a:pt x="14913" y="9690"/>
                    <a:pt x="14319" y="9745"/>
                    <a:pt x="13737" y="9965"/>
                  </a:cubicBezTo>
                  <a:cubicBezTo>
                    <a:pt x="12319" y="10489"/>
                    <a:pt x="11137" y="13274"/>
                    <a:pt x="11525" y="16706"/>
                  </a:cubicBezTo>
                  <a:cubicBezTo>
                    <a:pt x="11622" y="17534"/>
                    <a:pt x="11791" y="18250"/>
                    <a:pt x="12015" y="18802"/>
                  </a:cubicBezTo>
                  <a:cubicBezTo>
                    <a:pt x="12246" y="19380"/>
                    <a:pt x="12537" y="19794"/>
                    <a:pt x="12870" y="20029"/>
                  </a:cubicBezTo>
                  <a:cubicBezTo>
                    <a:pt x="12072" y="20543"/>
                    <a:pt x="11342" y="20744"/>
                    <a:pt x="10678" y="20744"/>
                  </a:cubicBezTo>
                  <a:cubicBezTo>
                    <a:pt x="9758" y="20744"/>
                    <a:pt x="8968" y="20358"/>
                    <a:pt x="8306" y="19877"/>
                  </a:cubicBezTo>
                  <a:cubicBezTo>
                    <a:pt x="8657" y="19642"/>
                    <a:pt x="8967" y="19215"/>
                    <a:pt x="9203" y="18622"/>
                  </a:cubicBezTo>
                  <a:cubicBezTo>
                    <a:pt x="9427" y="18057"/>
                    <a:pt x="9597" y="17354"/>
                    <a:pt x="9694" y="16513"/>
                  </a:cubicBezTo>
                  <a:cubicBezTo>
                    <a:pt x="10082" y="13081"/>
                    <a:pt x="8900" y="10296"/>
                    <a:pt x="7482" y="9772"/>
                  </a:cubicBezTo>
                  <a:cubicBezTo>
                    <a:pt x="6900" y="9566"/>
                    <a:pt x="6306" y="9496"/>
                    <a:pt x="5742" y="9125"/>
                  </a:cubicBezTo>
                  <a:cubicBezTo>
                    <a:pt x="5184" y="8752"/>
                    <a:pt x="4633" y="7993"/>
                    <a:pt x="4378" y="6795"/>
                  </a:cubicBezTo>
                  <a:cubicBezTo>
                    <a:pt x="4093" y="5472"/>
                    <a:pt x="4208" y="3872"/>
                    <a:pt x="3941" y="2536"/>
                  </a:cubicBezTo>
                  <a:cubicBezTo>
                    <a:pt x="3675" y="1184"/>
                    <a:pt x="3044" y="330"/>
                    <a:pt x="2420" y="67"/>
                  </a:cubicBezTo>
                  <a:cubicBezTo>
                    <a:pt x="2303" y="22"/>
                    <a:pt x="2184" y="0"/>
                    <a:pt x="2065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2" name="Google Shape;360;p34"/>
            <p:cNvSpPr/>
            <p:nvPr/>
          </p:nvSpPr>
          <p:spPr>
            <a:xfrm>
              <a:off x="2679053" y="3682500"/>
              <a:ext cx="1000022" cy="44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600" fill="norm" stroke="1" extrusionOk="0">
                  <a:moveTo>
                    <a:pt x="2069" y="0"/>
                  </a:moveTo>
                  <a:cubicBezTo>
                    <a:pt x="957" y="0"/>
                    <a:pt x="-182" y="1930"/>
                    <a:pt x="25" y="4711"/>
                  </a:cubicBezTo>
                  <a:cubicBezTo>
                    <a:pt x="114" y="5787"/>
                    <a:pt x="417" y="6745"/>
                    <a:pt x="802" y="7402"/>
                  </a:cubicBezTo>
                  <a:cubicBezTo>
                    <a:pt x="1187" y="8058"/>
                    <a:pt x="1653" y="8462"/>
                    <a:pt x="2120" y="8713"/>
                  </a:cubicBezTo>
                  <a:cubicBezTo>
                    <a:pt x="2556" y="8966"/>
                    <a:pt x="3000" y="9100"/>
                    <a:pt x="3429" y="9404"/>
                  </a:cubicBezTo>
                  <a:cubicBezTo>
                    <a:pt x="3859" y="9706"/>
                    <a:pt x="4273" y="10211"/>
                    <a:pt x="4539" y="11035"/>
                  </a:cubicBezTo>
                  <a:cubicBezTo>
                    <a:pt x="5124" y="12819"/>
                    <a:pt x="4828" y="15477"/>
                    <a:pt x="5316" y="17411"/>
                  </a:cubicBezTo>
                  <a:cubicBezTo>
                    <a:pt x="5731" y="19060"/>
                    <a:pt x="6641" y="19900"/>
                    <a:pt x="7455" y="20051"/>
                  </a:cubicBezTo>
                  <a:cubicBezTo>
                    <a:pt x="8262" y="20792"/>
                    <a:pt x="9342" y="21600"/>
                    <a:pt x="10689" y="21600"/>
                  </a:cubicBezTo>
                  <a:cubicBezTo>
                    <a:pt x="11592" y="21600"/>
                    <a:pt x="12621" y="21230"/>
                    <a:pt x="13767" y="20237"/>
                  </a:cubicBezTo>
                  <a:cubicBezTo>
                    <a:pt x="14582" y="20102"/>
                    <a:pt x="15499" y="19262"/>
                    <a:pt x="15921" y="17596"/>
                  </a:cubicBezTo>
                  <a:cubicBezTo>
                    <a:pt x="16410" y="15662"/>
                    <a:pt x="16106" y="13004"/>
                    <a:pt x="16691" y="11220"/>
                  </a:cubicBezTo>
                  <a:cubicBezTo>
                    <a:pt x="16957" y="10396"/>
                    <a:pt x="17379" y="9892"/>
                    <a:pt x="17801" y="9589"/>
                  </a:cubicBezTo>
                  <a:cubicBezTo>
                    <a:pt x="18230" y="9285"/>
                    <a:pt x="18674" y="9151"/>
                    <a:pt x="19110" y="8898"/>
                  </a:cubicBezTo>
                  <a:cubicBezTo>
                    <a:pt x="19584" y="8647"/>
                    <a:pt x="20043" y="8260"/>
                    <a:pt x="20428" y="7587"/>
                  </a:cubicBezTo>
                  <a:cubicBezTo>
                    <a:pt x="20813" y="6930"/>
                    <a:pt x="21123" y="5972"/>
                    <a:pt x="21205" y="4896"/>
                  </a:cubicBezTo>
                  <a:cubicBezTo>
                    <a:pt x="21418" y="2124"/>
                    <a:pt x="20287" y="196"/>
                    <a:pt x="19174" y="196"/>
                  </a:cubicBezTo>
                  <a:cubicBezTo>
                    <a:pt x="19051" y="196"/>
                    <a:pt x="18928" y="220"/>
                    <a:pt x="18807" y="270"/>
                  </a:cubicBezTo>
                  <a:cubicBezTo>
                    <a:pt x="18185" y="504"/>
                    <a:pt x="17549" y="1379"/>
                    <a:pt x="17283" y="2725"/>
                  </a:cubicBezTo>
                  <a:cubicBezTo>
                    <a:pt x="17016" y="4054"/>
                    <a:pt x="17134" y="5668"/>
                    <a:pt x="16853" y="6981"/>
                  </a:cubicBezTo>
                  <a:cubicBezTo>
                    <a:pt x="16594" y="8175"/>
                    <a:pt x="16047" y="8932"/>
                    <a:pt x="15484" y="9302"/>
                  </a:cubicBezTo>
                  <a:cubicBezTo>
                    <a:pt x="14915" y="9689"/>
                    <a:pt x="14322" y="9740"/>
                    <a:pt x="13745" y="9958"/>
                  </a:cubicBezTo>
                  <a:cubicBezTo>
                    <a:pt x="12324" y="10481"/>
                    <a:pt x="11148" y="13273"/>
                    <a:pt x="11532" y="16687"/>
                  </a:cubicBezTo>
                  <a:cubicBezTo>
                    <a:pt x="11629" y="17528"/>
                    <a:pt x="11799" y="18235"/>
                    <a:pt x="12021" y="18790"/>
                  </a:cubicBezTo>
                  <a:cubicBezTo>
                    <a:pt x="12250" y="19379"/>
                    <a:pt x="12547" y="19783"/>
                    <a:pt x="12879" y="20018"/>
                  </a:cubicBezTo>
                  <a:cubicBezTo>
                    <a:pt x="12083" y="20532"/>
                    <a:pt x="11353" y="20734"/>
                    <a:pt x="10689" y="20734"/>
                  </a:cubicBezTo>
                  <a:cubicBezTo>
                    <a:pt x="9768" y="20734"/>
                    <a:pt x="8976" y="20345"/>
                    <a:pt x="8313" y="19866"/>
                  </a:cubicBezTo>
                  <a:cubicBezTo>
                    <a:pt x="8661" y="19632"/>
                    <a:pt x="8972" y="19211"/>
                    <a:pt x="9209" y="18605"/>
                  </a:cubicBezTo>
                  <a:cubicBezTo>
                    <a:pt x="9438" y="18049"/>
                    <a:pt x="9601" y="17343"/>
                    <a:pt x="9697" y="16502"/>
                  </a:cubicBezTo>
                  <a:cubicBezTo>
                    <a:pt x="10090" y="13087"/>
                    <a:pt x="8906" y="10296"/>
                    <a:pt x="7485" y="9774"/>
                  </a:cubicBezTo>
                  <a:cubicBezTo>
                    <a:pt x="6907" y="9555"/>
                    <a:pt x="6315" y="9504"/>
                    <a:pt x="5753" y="9117"/>
                  </a:cubicBezTo>
                  <a:cubicBezTo>
                    <a:pt x="5191" y="8747"/>
                    <a:pt x="4636" y="7990"/>
                    <a:pt x="4384" y="6796"/>
                  </a:cubicBezTo>
                  <a:cubicBezTo>
                    <a:pt x="4102" y="5468"/>
                    <a:pt x="4214" y="3868"/>
                    <a:pt x="3947" y="2540"/>
                  </a:cubicBezTo>
                  <a:cubicBezTo>
                    <a:pt x="3681" y="1194"/>
                    <a:pt x="3052" y="319"/>
                    <a:pt x="2423" y="68"/>
                  </a:cubicBezTo>
                  <a:cubicBezTo>
                    <a:pt x="2306" y="21"/>
                    <a:pt x="2187" y="0"/>
                    <a:pt x="2069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3" name="Google Shape;361;p34"/>
            <p:cNvSpPr/>
            <p:nvPr/>
          </p:nvSpPr>
          <p:spPr>
            <a:xfrm>
              <a:off x="2782726" y="3456482"/>
              <a:ext cx="798806" cy="357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600" fill="norm" stroke="1" extrusionOk="0">
                  <a:moveTo>
                    <a:pt x="2052" y="0"/>
                  </a:moveTo>
                  <a:cubicBezTo>
                    <a:pt x="945" y="0"/>
                    <a:pt x="-190" y="1918"/>
                    <a:pt x="26" y="4706"/>
                  </a:cubicBezTo>
                  <a:cubicBezTo>
                    <a:pt x="110" y="5780"/>
                    <a:pt x="415" y="6728"/>
                    <a:pt x="796" y="7402"/>
                  </a:cubicBezTo>
                  <a:cubicBezTo>
                    <a:pt x="1185" y="8055"/>
                    <a:pt x="1648" y="8455"/>
                    <a:pt x="2120" y="8708"/>
                  </a:cubicBezTo>
                  <a:cubicBezTo>
                    <a:pt x="2556" y="8961"/>
                    <a:pt x="3000" y="9087"/>
                    <a:pt x="3426" y="9403"/>
                  </a:cubicBezTo>
                  <a:cubicBezTo>
                    <a:pt x="3852" y="9699"/>
                    <a:pt x="4269" y="10203"/>
                    <a:pt x="4538" y="11026"/>
                  </a:cubicBezTo>
                  <a:cubicBezTo>
                    <a:pt x="5121" y="12816"/>
                    <a:pt x="4825" y="15470"/>
                    <a:pt x="5306" y="17407"/>
                  </a:cubicBezTo>
                  <a:cubicBezTo>
                    <a:pt x="5723" y="19051"/>
                    <a:pt x="6640" y="19914"/>
                    <a:pt x="7446" y="20041"/>
                  </a:cubicBezTo>
                  <a:cubicBezTo>
                    <a:pt x="8252" y="20799"/>
                    <a:pt x="9336" y="21600"/>
                    <a:pt x="10678" y="21600"/>
                  </a:cubicBezTo>
                  <a:cubicBezTo>
                    <a:pt x="11586" y="21600"/>
                    <a:pt x="12615" y="21220"/>
                    <a:pt x="13763" y="20231"/>
                  </a:cubicBezTo>
                  <a:cubicBezTo>
                    <a:pt x="14579" y="20103"/>
                    <a:pt x="15496" y="19261"/>
                    <a:pt x="15913" y="17596"/>
                  </a:cubicBezTo>
                  <a:cubicBezTo>
                    <a:pt x="16404" y="15659"/>
                    <a:pt x="16098" y="13005"/>
                    <a:pt x="16691" y="11215"/>
                  </a:cubicBezTo>
                  <a:cubicBezTo>
                    <a:pt x="16950" y="10394"/>
                    <a:pt x="17367" y="9888"/>
                    <a:pt x="17802" y="9593"/>
                  </a:cubicBezTo>
                  <a:cubicBezTo>
                    <a:pt x="18228" y="9278"/>
                    <a:pt x="18673" y="9150"/>
                    <a:pt x="19108" y="8897"/>
                  </a:cubicBezTo>
                  <a:cubicBezTo>
                    <a:pt x="19580" y="8644"/>
                    <a:pt x="20044" y="8244"/>
                    <a:pt x="20424" y="7592"/>
                  </a:cubicBezTo>
                  <a:cubicBezTo>
                    <a:pt x="20813" y="6918"/>
                    <a:pt x="21118" y="5969"/>
                    <a:pt x="21202" y="4895"/>
                  </a:cubicBezTo>
                  <a:cubicBezTo>
                    <a:pt x="21410" y="2107"/>
                    <a:pt x="20281" y="189"/>
                    <a:pt x="19169" y="189"/>
                  </a:cubicBezTo>
                  <a:cubicBezTo>
                    <a:pt x="19046" y="189"/>
                    <a:pt x="18923" y="212"/>
                    <a:pt x="18802" y="262"/>
                  </a:cubicBezTo>
                  <a:cubicBezTo>
                    <a:pt x="18182" y="515"/>
                    <a:pt x="17552" y="1378"/>
                    <a:pt x="17284" y="2726"/>
                  </a:cubicBezTo>
                  <a:cubicBezTo>
                    <a:pt x="17014" y="4053"/>
                    <a:pt x="17126" y="5654"/>
                    <a:pt x="16848" y="6981"/>
                  </a:cubicBezTo>
                  <a:cubicBezTo>
                    <a:pt x="16589" y="8181"/>
                    <a:pt x="16042" y="8918"/>
                    <a:pt x="15477" y="9297"/>
                  </a:cubicBezTo>
                  <a:cubicBezTo>
                    <a:pt x="14912" y="9677"/>
                    <a:pt x="14319" y="9739"/>
                    <a:pt x="13745" y="9952"/>
                  </a:cubicBezTo>
                  <a:cubicBezTo>
                    <a:pt x="12318" y="10477"/>
                    <a:pt x="11142" y="13258"/>
                    <a:pt x="11531" y="16692"/>
                  </a:cubicBezTo>
                  <a:cubicBezTo>
                    <a:pt x="11624" y="17534"/>
                    <a:pt x="11790" y="18230"/>
                    <a:pt x="12013" y="18798"/>
                  </a:cubicBezTo>
                  <a:cubicBezTo>
                    <a:pt x="12245" y="19367"/>
                    <a:pt x="12541" y="19788"/>
                    <a:pt x="12874" y="20020"/>
                  </a:cubicBezTo>
                  <a:cubicBezTo>
                    <a:pt x="12080" y="20540"/>
                    <a:pt x="11351" y="20742"/>
                    <a:pt x="10687" y="20742"/>
                  </a:cubicBezTo>
                  <a:cubicBezTo>
                    <a:pt x="9764" y="20742"/>
                    <a:pt x="8970" y="20349"/>
                    <a:pt x="8307" y="19872"/>
                  </a:cubicBezTo>
                  <a:cubicBezTo>
                    <a:pt x="8660" y="19640"/>
                    <a:pt x="8965" y="19197"/>
                    <a:pt x="9206" y="18608"/>
                  </a:cubicBezTo>
                  <a:cubicBezTo>
                    <a:pt x="9428" y="18040"/>
                    <a:pt x="9604" y="17345"/>
                    <a:pt x="9697" y="16501"/>
                  </a:cubicBezTo>
                  <a:cubicBezTo>
                    <a:pt x="10086" y="13090"/>
                    <a:pt x="8900" y="10288"/>
                    <a:pt x="7483" y="9761"/>
                  </a:cubicBezTo>
                  <a:cubicBezTo>
                    <a:pt x="6900" y="9550"/>
                    <a:pt x="6307" y="9488"/>
                    <a:pt x="5751" y="9108"/>
                  </a:cubicBezTo>
                  <a:cubicBezTo>
                    <a:pt x="5186" y="8729"/>
                    <a:pt x="4640" y="7991"/>
                    <a:pt x="4380" y="6792"/>
                  </a:cubicBezTo>
                  <a:cubicBezTo>
                    <a:pt x="4093" y="5463"/>
                    <a:pt x="4213" y="3864"/>
                    <a:pt x="3945" y="2537"/>
                  </a:cubicBezTo>
                  <a:cubicBezTo>
                    <a:pt x="3676" y="1189"/>
                    <a:pt x="3046" y="324"/>
                    <a:pt x="2416" y="71"/>
                  </a:cubicBezTo>
                  <a:cubicBezTo>
                    <a:pt x="2296" y="23"/>
                    <a:pt x="2174" y="0"/>
                    <a:pt x="2052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4" name="Google Shape;362;p34"/>
            <p:cNvSpPr/>
            <p:nvPr/>
          </p:nvSpPr>
          <p:spPr>
            <a:xfrm>
              <a:off x="2913108" y="3356794"/>
              <a:ext cx="543055" cy="24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600" fill="norm" stroke="1" extrusionOk="0">
                  <a:moveTo>
                    <a:pt x="2053" y="0"/>
                  </a:moveTo>
                  <a:cubicBezTo>
                    <a:pt x="943" y="0"/>
                    <a:pt x="-183" y="1930"/>
                    <a:pt x="25" y="4688"/>
                  </a:cubicBezTo>
                  <a:cubicBezTo>
                    <a:pt x="108" y="5773"/>
                    <a:pt x="407" y="6733"/>
                    <a:pt x="802" y="7383"/>
                  </a:cubicBezTo>
                  <a:cubicBezTo>
                    <a:pt x="1183" y="8065"/>
                    <a:pt x="1647" y="8437"/>
                    <a:pt x="2110" y="8715"/>
                  </a:cubicBezTo>
                  <a:cubicBezTo>
                    <a:pt x="2546" y="8962"/>
                    <a:pt x="2996" y="9087"/>
                    <a:pt x="3432" y="9397"/>
                  </a:cubicBezTo>
                  <a:cubicBezTo>
                    <a:pt x="3854" y="9706"/>
                    <a:pt x="4276" y="10203"/>
                    <a:pt x="4535" y="11007"/>
                  </a:cubicBezTo>
                  <a:cubicBezTo>
                    <a:pt x="5121" y="12804"/>
                    <a:pt x="4821" y="15468"/>
                    <a:pt x="5312" y="17388"/>
                  </a:cubicBezTo>
                  <a:cubicBezTo>
                    <a:pt x="5720" y="19061"/>
                    <a:pt x="6633" y="19896"/>
                    <a:pt x="7450" y="20052"/>
                  </a:cubicBezTo>
                  <a:cubicBezTo>
                    <a:pt x="8255" y="20796"/>
                    <a:pt x="9330" y="21600"/>
                    <a:pt x="10679" y="21600"/>
                  </a:cubicBezTo>
                  <a:cubicBezTo>
                    <a:pt x="11592" y="21600"/>
                    <a:pt x="12614" y="21228"/>
                    <a:pt x="13759" y="20237"/>
                  </a:cubicBezTo>
                  <a:cubicBezTo>
                    <a:pt x="14576" y="20083"/>
                    <a:pt x="15502" y="19246"/>
                    <a:pt x="15911" y="17573"/>
                  </a:cubicBezTo>
                  <a:cubicBezTo>
                    <a:pt x="16402" y="15653"/>
                    <a:pt x="16102" y="12989"/>
                    <a:pt x="16688" y="11194"/>
                  </a:cubicBezTo>
                  <a:cubicBezTo>
                    <a:pt x="16960" y="10388"/>
                    <a:pt x="17369" y="9893"/>
                    <a:pt x="17805" y="9584"/>
                  </a:cubicBezTo>
                  <a:cubicBezTo>
                    <a:pt x="18227" y="9274"/>
                    <a:pt x="18677" y="9149"/>
                    <a:pt x="19112" y="8902"/>
                  </a:cubicBezTo>
                  <a:cubicBezTo>
                    <a:pt x="19576" y="8624"/>
                    <a:pt x="20039" y="8252"/>
                    <a:pt x="20434" y="7570"/>
                  </a:cubicBezTo>
                  <a:cubicBezTo>
                    <a:pt x="20815" y="6920"/>
                    <a:pt x="21115" y="5960"/>
                    <a:pt x="21197" y="4875"/>
                  </a:cubicBezTo>
                  <a:cubicBezTo>
                    <a:pt x="21417" y="2118"/>
                    <a:pt x="20282" y="185"/>
                    <a:pt x="19170" y="185"/>
                  </a:cubicBezTo>
                  <a:cubicBezTo>
                    <a:pt x="19045" y="185"/>
                    <a:pt x="18921" y="211"/>
                    <a:pt x="18799" y="260"/>
                  </a:cubicBezTo>
                  <a:cubicBezTo>
                    <a:pt x="18186" y="507"/>
                    <a:pt x="17546" y="1374"/>
                    <a:pt x="17274" y="2706"/>
                  </a:cubicBezTo>
                  <a:cubicBezTo>
                    <a:pt x="17014" y="4037"/>
                    <a:pt x="17124" y="5650"/>
                    <a:pt x="16851" y="6951"/>
                  </a:cubicBezTo>
                  <a:cubicBezTo>
                    <a:pt x="16592" y="8158"/>
                    <a:pt x="16047" y="8933"/>
                    <a:pt x="15475" y="9303"/>
                  </a:cubicBezTo>
                  <a:cubicBezTo>
                    <a:pt x="14917" y="9675"/>
                    <a:pt x="14317" y="9737"/>
                    <a:pt x="13745" y="9953"/>
                  </a:cubicBezTo>
                  <a:cubicBezTo>
                    <a:pt x="12314" y="10481"/>
                    <a:pt x="11143" y="13267"/>
                    <a:pt x="11524" y="16675"/>
                  </a:cubicBezTo>
                  <a:cubicBezTo>
                    <a:pt x="11620" y="17513"/>
                    <a:pt x="11796" y="18223"/>
                    <a:pt x="12015" y="18783"/>
                  </a:cubicBezTo>
                  <a:cubicBezTo>
                    <a:pt x="12246" y="19371"/>
                    <a:pt x="12546" y="19774"/>
                    <a:pt x="12873" y="20021"/>
                  </a:cubicBezTo>
                  <a:cubicBezTo>
                    <a:pt x="12074" y="20541"/>
                    <a:pt x="11342" y="20744"/>
                    <a:pt x="10677" y="20744"/>
                  </a:cubicBezTo>
                  <a:cubicBezTo>
                    <a:pt x="9756" y="20744"/>
                    <a:pt x="8965" y="20351"/>
                    <a:pt x="8308" y="19865"/>
                  </a:cubicBezTo>
                  <a:cubicBezTo>
                    <a:pt x="8663" y="19618"/>
                    <a:pt x="8963" y="19186"/>
                    <a:pt x="9208" y="18595"/>
                  </a:cubicBezTo>
                  <a:cubicBezTo>
                    <a:pt x="9426" y="18039"/>
                    <a:pt x="9603" y="17326"/>
                    <a:pt x="9699" y="16491"/>
                  </a:cubicBezTo>
                  <a:cubicBezTo>
                    <a:pt x="10080" y="13083"/>
                    <a:pt x="8908" y="10294"/>
                    <a:pt x="7478" y="9769"/>
                  </a:cubicBezTo>
                  <a:cubicBezTo>
                    <a:pt x="6906" y="9553"/>
                    <a:pt x="6306" y="9490"/>
                    <a:pt x="5748" y="9118"/>
                  </a:cubicBezTo>
                  <a:cubicBezTo>
                    <a:pt x="5189" y="8746"/>
                    <a:pt x="4631" y="7971"/>
                    <a:pt x="4371" y="6764"/>
                  </a:cubicBezTo>
                  <a:cubicBezTo>
                    <a:pt x="4099" y="5463"/>
                    <a:pt x="4209" y="3853"/>
                    <a:pt x="3949" y="2521"/>
                  </a:cubicBezTo>
                  <a:cubicBezTo>
                    <a:pt x="3677" y="1189"/>
                    <a:pt x="3051" y="323"/>
                    <a:pt x="2424" y="73"/>
                  </a:cubicBezTo>
                  <a:cubicBezTo>
                    <a:pt x="2301" y="23"/>
                    <a:pt x="2178" y="0"/>
                    <a:pt x="2053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5" name="Google Shape;363;p34"/>
            <p:cNvSpPr/>
            <p:nvPr/>
          </p:nvSpPr>
          <p:spPr>
            <a:xfrm>
              <a:off x="3155664" y="3595343"/>
              <a:ext cx="41837" cy="3264427"/>
            </a:xfrm>
            <a:prstGeom prst="rect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6" name="Google Shape;364;p34"/>
            <p:cNvSpPr/>
            <p:nvPr/>
          </p:nvSpPr>
          <p:spPr>
            <a:xfrm>
              <a:off x="5601304" y="3459761"/>
              <a:ext cx="410257" cy="88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49" y="0"/>
                  </a:moveTo>
                  <a:cubicBezTo>
                    <a:pt x="1064" y="0"/>
                    <a:pt x="0" y="4831"/>
                    <a:pt x="0" y="10757"/>
                  </a:cubicBezTo>
                  <a:cubicBezTo>
                    <a:pt x="0" y="16769"/>
                    <a:pt x="1064" y="21600"/>
                    <a:pt x="2349" y="21600"/>
                  </a:cubicBezTo>
                  <a:lnTo>
                    <a:pt x="19251" y="21600"/>
                  </a:lnTo>
                  <a:cubicBezTo>
                    <a:pt x="20536" y="21600"/>
                    <a:pt x="21600" y="16769"/>
                    <a:pt x="21600" y="10757"/>
                  </a:cubicBezTo>
                  <a:cubicBezTo>
                    <a:pt x="21600" y="4831"/>
                    <a:pt x="20536" y="0"/>
                    <a:pt x="1925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7" name="Google Shape;365;p34"/>
            <p:cNvSpPr/>
            <p:nvPr/>
          </p:nvSpPr>
          <p:spPr>
            <a:xfrm>
              <a:off x="5039745" y="2871004"/>
              <a:ext cx="409905" cy="8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51" y="0"/>
                  </a:moveTo>
                  <a:cubicBezTo>
                    <a:pt x="1046" y="0"/>
                    <a:pt x="0" y="4897"/>
                    <a:pt x="0" y="10800"/>
                  </a:cubicBezTo>
                  <a:cubicBezTo>
                    <a:pt x="0" y="16710"/>
                    <a:pt x="1046" y="21600"/>
                    <a:pt x="2351" y="21600"/>
                  </a:cubicBezTo>
                  <a:lnTo>
                    <a:pt x="19267" y="21600"/>
                  </a:lnTo>
                  <a:cubicBezTo>
                    <a:pt x="20554" y="21600"/>
                    <a:pt x="21600" y="16710"/>
                    <a:pt x="21600" y="10800"/>
                  </a:cubicBezTo>
                  <a:cubicBezTo>
                    <a:pt x="21600" y="4897"/>
                    <a:pt x="20554" y="0"/>
                    <a:pt x="192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8" name="Google Shape;366;p34"/>
            <p:cNvSpPr/>
            <p:nvPr/>
          </p:nvSpPr>
          <p:spPr>
            <a:xfrm>
              <a:off x="5574809" y="2514412"/>
              <a:ext cx="409905" cy="8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3" y="0"/>
                  </a:moveTo>
                  <a:cubicBezTo>
                    <a:pt x="1046" y="0"/>
                    <a:pt x="0" y="4897"/>
                    <a:pt x="0" y="10800"/>
                  </a:cubicBezTo>
                  <a:cubicBezTo>
                    <a:pt x="0" y="16710"/>
                    <a:pt x="1046" y="21600"/>
                    <a:pt x="2333" y="21600"/>
                  </a:cubicBezTo>
                  <a:lnTo>
                    <a:pt x="19249" y="21600"/>
                  </a:lnTo>
                  <a:cubicBezTo>
                    <a:pt x="20554" y="21600"/>
                    <a:pt x="21600" y="16710"/>
                    <a:pt x="21600" y="10800"/>
                  </a:cubicBezTo>
                  <a:cubicBezTo>
                    <a:pt x="21600" y="4897"/>
                    <a:pt x="20554" y="0"/>
                    <a:pt x="192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9" name="Google Shape;367;p34"/>
            <p:cNvSpPr/>
            <p:nvPr/>
          </p:nvSpPr>
          <p:spPr>
            <a:xfrm>
              <a:off x="5574809" y="4591926"/>
              <a:ext cx="409905" cy="8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3" y="0"/>
                  </a:moveTo>
                  <a:cubicBezTo>
                    <a:pt x="1046" y="0"/>
                    <a:pt x="0" y="4897"/>
                    <a:pt x="0" y="10800"/>
                  </a:cubicBezTo>
                  <a:cubicBezTo>
                    <a:pt x="0" y="16710"/>
                    <a:pt x="1046" y="21600"/>
                    <a:pt x="2333" y="21600"/>
                  </a:cubicBezTo>
                  <a:lnTo>
                    <a:pt x="19249" y="21600"/>
                  </a:lnTo>
                  <a:cubicBezTo>
                    <a:pt x="20554" y="21600"/>
                    <a:pt x="21600" y="16710"/>
                    <a:pt x="21600" y="10800"/>
                  </a:cubicBezTo>
                  <a:cubicBezTo>
                    <a:pt x="21600" y="4897"/>
                    <a:pt x="20554" y="0"/>
                    <a:pt x="192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0" name="Google Shape;368;p34"/>
            <p:cNvSpPr/>
            <p:nvPr/>
          </p:nvSpPr>
          <p:spPr>
            <a:xfrm>
              <a:off x="5093058" y="5046829"/>
              <a:ext cx="410286" cy="8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49" y="0"/>
                  </a:moveTo>
                  <a:cubicBezTo>
                    <a:pt x="1065" y="0"/>
                    <a:pt x="0" y="4812"/>
                    <a:pt x="0" y="10800"/>
                  </a:cubicBezTo>
                  <a:cubicBezTo>
                    <a:pt x="0" y="16703"/>
                    <a:pt x="1065" y="21600"/>
                    <a:pt x="2349" y="21600"/>
                  </a:cubicBezTo>
                  <a:lnTo>
                    <a:pt x="19251" y="21600"/>
                  </a:lnTo>
                  <a:cubicBezTo>
                    <a:pt x="20535" y="21600"/>
                    <a:pt x="21600" y="16703"/>
                    <a:pt x="21600" y="10800"/>
                  </a:cubicBezTo>
                  <a:cubicBezTo>
                    <a:pt x="21600" y="4812"/>
                    <a:pt x="20535" y="0"/>
                    <a:pt x="1925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1" name="Google Shape;369;p34"/>
            <p:cNvSpPr/>
            <p:nvPr/>
          </p:nvSpPr>
          <p:spPr>
            <a:xfrm>
              <a:off x="8093612" y="5800447"/>
              <a:ext cx="775603" cy="1332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44" y="0"/>
                  </a:moveTo>
                  <a:cubicBezTo>
                    <a:pt x="4426" y="0"/>
                    <a:pt x="0" y="2582"/>
                    <a:pt x="0" y="5729"/>
                  </a:cubicBezTo>
                  <a:lnTo>
                    <a:pt x="0" y="15877"/>
                  </a:lnTo>
                  <a:cubicBezTo>
                    <a:pt x="0" y="19023"/>
                    <a:pt x="4426" y="21600"/>
                    <a:pt x="9844" y="21600"/>
                  </a:cubicBezTo>
                  <a:lnTo>
                    <a:pt x="11756" y="21600"/>
                  </a:lnTo>
                  <a:cubicBezTo>
                    <a:pt x="17173" y="21600"/>
                    <a:pt x="21600" y="19023"/>
                    <a:pt x="21600" y="15877"/>
                  </a:cubicBezTo>
                  <a:lnTo>
                    <a:pt x="21600" y="5729"/>
                  </a:lnTo>
                  <a:cubicBezTo>
                    <a:pt x="21600" y="2582"/>
                    <a:pt x="17173" y="0"/>
                    <a:pt x="1175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2" name="Google Shape;370;p34"/>
            <p:cNvSpPr/>
            <p:nvPr/>
          </p:nvSpPr>
          <p:spPr>
            <a:xfrm>
              <a:off x="8093966" y="6161223"/>
              <a:ext cx="641749" cy="263170"/>
            </a:xfrm>
            <a:prstGeom prst="rect">
              <a:avLst/>
            </a:pr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3" name="Google Shape;371;p34"/>
            <p:cNvSpPr/>
            <p:nvPr/>
          </p:nvSpPr>
          <p:spPr>
            <a:xfrm>
              <a:off x="8200621" y="6517816"/>
              <a:ext cx="107038" cy="41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0"/>
                  </a:moveTo>
                  <a:cubicBezTo>
                    <a:pt x="4856" y="0"/>
                    <a:pt x="0" y="1271"/>
                    <a:pt x="0" y="2796"/>
                  </a:cubicBezTo>
                  <a:lnTo>
                    <a:pt x="0" y="18804"/>
                  </a:lnTo>
                  <a:cubicBezTo>
                    <a:pt x="0" y="20347"/>
                    <a:pt x="4856" y="21600"/>
                    <a:pt x="10765" y="21600"/>
                  </a:cubicBezTo>
                  <a:cubicBezTo>
                    <a:pt x="16744" y="21600"/>
                    <a:pt x="21600" y="20347"/>
                    <a:pt x="21600" y="18804"/>
                  </a:cubicBezTo>
                  <a:lnTo>
                    <a:pt x="21600" y="2796"/>
                  </a:lnTo>
                  <a:cubicBezTo>
                    <a:pt x="21600" y="1271"/>
                    <a:pt x="16744" y="0"/>
                    <a:pt x="10765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4" name="Google Shape;372;p34"/>
            <p:cNvSpPr/>
            <p:nvPr/>
          </p:nvSpPr>
          <p:spPr>
            <a:xfrm>
              <a:off x="4850793" y="5876097"/>
              <a:ext cx="755021" cy="1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43" y="0"/>
                  </a:moveTo>
                  <a:cubicBezTo>
                    <a:pt x="4428" y="0"/>
                    <a:pt x="0" y="2577"/>
                    <a:pt x="0" y="5728"/>
                  </a:cubicBezTo>
                  <a:lnTo>
                    <a:pt x="0" y="15866"/>
                  </a:lnTo>
                  <a:cubicBezTo>
                    <a:pt x="0" y="19018"/>
                    <a:pt x="4428" y="21600"/>
                    <a:pt x="9843" y="21600"/>
                  </a:cubicBezTo>
                  <a:lnTo>
                    <a:pt x="11758" y="21600"/>
                  </a:lnTo>
                  <a:cubicBezTo>
                    <a:pt x="17173" y="21600"/>
                    <a:pt x="21600" y="19018"/>
                    <a:pt x="21600" y="15866"/>
                  </a:cubicBezTo>
                  <a:lnTo>
                    <a:pt x="21600" y="5728"/>
                  </a:lnTo>
                  <a:cubicBezTo>
                    <a:pt x="21600" y="2577"/>
                    <a:pt x="17173" y="0"/>
                    <a:pt x="1175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5" name="Google Shape;373;p34"/>
            <p:cNvSpPr/>
            <p:nvPr/>
          </p:nvSpPr>
          <p:spPr>
            <a:xfrm>
              <a:off x="4851143" y="6227097"/>
              <a:ext cx="624652" cy="256232"/>
            </a:xfrm>
            <a:prstGeom prst="rect">
              <a:avLst/>
            </a:pr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6" name="Google Shape;374;p34"/>
            <p:cNvSpPr/>
            <p:nvPr/>
          </p:nvSpPr>
          <p:spPr>
            <a:xfrm>
              <a:off x="4954668" y="6574290"/>
              <a:ext cx="104226" cy="403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6" y="0"/>
                  </a:moveTo>
                  <a:cubicBezTo>
                    <a:pt x="4915" y="0"/>
                    <a:pt x="0" y="1250"/>
                    <a:pt x="0" y="2798"/>
                  </a:cubicBezTo>
                  <a:lnTo>
                    <a:pt x="0" y="18821"/>
                  </a:lnTo>
                  <a:cubicBezTo>
                    <a:pt x="0" y="20351"/>
                    <a:pt x="4915" y="21600"/>
                    <a:pt x="10836" y="21600"/>
                  </a:cubicBezTo>
                  <a:cubicBezTo>
                    <a:pt x="16764" y="21600"/>
                    <a:pt x="21600" y="20351"/>
                    <a:pt x="21600" y="18821"/>
                  </a:cubicBezTo>
                  <a:lnTo>
                    <a:pt x="21600" y="2798"/>
                  </a:lnTo>
                  <a:cubicBezTo>
                    <a:pt x="21600" y="1269"/>
                    <a:pt x="16764" y="0"/>
                    <a:pt x="10836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7" name="Google Shape;375;p34"/>
            <p:cNvSpPr/>
            <p:nvPr/>
          </p:nvSpPr>
          <p:spPr>
            <a:xfrm>
              <a:off x="5536458" y="4810918"/>
              <a:ext cx="1230478" cy="2008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69" y="0"/>
                  </a:moveTo>
                  <a:cubicBezTo>
                    <a:pt x="3313" y="0"/>
                    <a:pt x="2944" y="31"/>
                    <a:pt x="2564" y="100"/>
                  </a:cubicBezTo>
                  <a:cubicBezTo>
                    <a:pt x="1842" y="232"/>
                    <a:pt x="796" y="577"/>
                    <a:pt x="0" y="103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9448"/>
                  </a:lnTo>
                  <a:cubicBezTo>
                    <a:pt x="20884" y="9590"/>
                    <a:pt x="20078" y="9657"/>
                    <a:pt x="19250" y="9657"/>
                  </a:cubicBezTo>
                  <a:cubicBezTo>
                    <a:pt x="16925" y="9657"/>
                    <a:pt x="14432" y="9125"/>
                    <a:pt x="13290" y="8218"/>
                  </a:cubicBezTo>
                  <a:cubicBezTo>
                    <a:pt x="11069" y="6448"/>
                    <a:pt x="10757" y="3846"/>
                    <a:pt x="8512" y="1994"/>
                  </a:cubicBezTo>
                  <a:cubicBezTo>
                    <a:pt x="7330" y="1021"/>
                    <a:pt x="5697" y="0"/>
                    <a:pt x="366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8" name="Google Shape;376;p34"/>
            <p:cNvSpPr/>
            <p:nvPr/>
          </p:nvSpPr>
          <p:spPr>
            <a:xfrm>
              <a:off x="6461927" y="4698962"/>
              <a:ext cx="40081" cy="1003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9" name="Google Shape;377;p34"/>
            <p:cNvSpPr/>
            <p:nvPr/>
          </p:nvSpPr>
          <p:spPr>
            <a:xfrm>
              <a:off x="6300565" y="4365996"/>
              <a:ext cx="562898" cy="43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18" h="21600" fill="norm" stroke="1" extrusionOk="0">
                  <a:moveTo>
                    <a:pt x="5429" y="0"/>
                  </a:moveTo>
                  <a:cubicBezTo>
                    <a:pt x="3190" y="0"/>
                    <a:pt x="1371" y="1079"/>
                    <a:pt x="510" y="3230"/>
                  </a:cubicBezTo>
                  <a:cubicBezTo>
                    <a:pt x="-1191" y="7471"/>
                    <a:pt x="1499" y="14321"/>
                    <a:pt x="6532" y="18493"/>
                  </a:cubicBezTo>
                  <a:cubicBezTo>
                    <a:pt x="9018" y="20566"/>
                    <a:pt x="11608" y="21600"/>
                    <a:pt x="13797" y="21600"/>
                  </a:cubicBezTo>
                  <a:cubicBezTo>
                    <a:pt x="16031" y="21600"/>
                    <a:pt x="17847" y="20523"/>
                    <a:pt x="18707" y="18373"/>
                  </a:cubicBezTo>
                  <a:cubicBezTo>
                    <a:pt x="20409" y="14115"/>
                    <a:pt x="17719" y="7282"/>
                    <a:pt x="12697" y="3093"/>
                  </a:cubicBezTo>
                  <a:cubicBezTo>
                    <a:pt x="10208" y="1031"/>
                    <a:pt x="7618" y="0"/>
                    <a:pt x="54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0" name="Google Shape;378;p34"/>
            <p:cNvSpPr/>
            <p:nvPr/>
          </p:nvSpPr>
          <p:spPr>
            <a:xfrm>
              <a:off x="6412040" y="4366027"/>
              <a:ext cx="443428" cy="306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4" h="21600" fill="norm" stroke="1" extrusionOk="0">
                  <a:moveTo>
                    <a:pt x="2195" y="0"/>
                  </a:moveTo>
                  <a:cubicBezTo>
                    <a:pt x="1535" y="0"/>
                    <a:pt x="903" y="74"/>
                    <a:pt x="306" y="223"/>
                  </a:cubicBezTo>
                  <a:cubicBezTo>
                    <a:pt x="-1276" y="7690"/>
                    <a:pt x="3580" y="16090"/>
                    <a:pt x="7959" y="19356"/>
                  </a:cubicBezTo>
                  <a:cubicBezTo>
                    <a:pt x="10033" y="20907"/>
                    <a:pt x="12025" y="21600"/>
                    <a:pt x="13907" y="21600"/>
                  </a:cubicBezTo>
                  <a:cubicBezTo>
                    <a:pt x="16229" y="21600"/>
                    <a:pt x="18384" y="20546"/>
                    <a:pt x="20324" y="18743"/>
                  </a:cubicBezTo>
                  <a:cubicBezTo>
                    <a:pt x="19318" y="13732"/>
                    <a:pt x="16282" y="8303"/>
                    <a:pt x="11936" y="4423"/>
                  </a:cubicBezTo>
                  <a:cubicBezTo>
                    <a:pt x="8610" y="1475"/>
                    <a:pt x="5133" y="0"/>
                    <a:pt x="2195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1" name="Google Shape;379;p34"/>
            <p:cNvSpPr/>
            <p:nvPr/>
          </p:nvSpPr>
          <p:spPr>
            <a:xfrm>
              <a:off x="6520833" y="4465042"/>
              <a:ext cx="176393" cy="20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080" y="0"/>
                  </a:moveTo>
                  <a:lnTo>
                    <a:pt x="0" y="19758"/>
                  </a:lnTo>
                  <a:lnTo>
                    <a:pt x="2477" y="21600"/>
                  </a:lnTo>
                  <a:lnTo>
                    <a:pt x="21600" y="1842"/>
                  </a:lnTo>
                  <a:lnTo>
                    <a:pt x="190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2" name="Google Shape;380;p34"/>
            <p:cNvSpPr/>
            <p:nvPr/>
          </p:nvSpPr>
          <p:spPr>
            <a:xfrm>
              <a:off x="5632662" y="5755476"/>
              <a:ext cx="601638" cy="66928"/>
            </a:xfrm>
            <a:prstGeom prst="rect">
              <a:avLst/>
            </a:pr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3" name="Google Shape;381;p34"/>
            <p:cNvSpPr/>
            <p:nvPr/>
          </p:nvSpPr>
          <p:spPr>
            <a:xfrm>
              <a:off x="5639278" y="5949641"/>
              <a:ext cx="601992" cy="66928"/>
            </a:xfrm>
            <a:prstGeom prst="rect">
              <a:avLst/>
            </a:pr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4" name="Google Shape;382;p34"/>
            <p:cNvSpPr/>
            <p:nvPr/>
          </p:nvSpPr>
          <p:spPr>
            <a:xfrm>
              <a:off x="5639278" y="6150070"/>
              <a:ext cx="601992" cy="66928"/>
            </a:xfrm>
            <a:prstGeom prst="rect">
              <a:avLst/>
            </a:pr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5" name="Google Shape;383;p34"/>
            <p:cNvSpPr/>
            <p:nvPr/>
          </p:nvSpPr>
          <p:spPr>
            <a:xfrm>
              <a:off x="5639278" y="6377697"/>
              <a:ext cx="601992" cy="66577"/>
            </a:xfrm>
            <a:prstGeom prst="rect">
              <a:avLst/>
            </a:pr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6" name="Google Shape;384;p34"/>
            <p:cNvSpPr/>
            <p:nvPr/>
          </p:nvSpPr>
          <p:spPr>
            <a:xfrm>
              <a:off x="6490149" y="6463448"/>
              <a:ext cx="103906" cy="403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57" y="0"/>
                    <a:pt x="0" y="1250"/>
                    <a:pt x="0" y="2779"/>
                  </a:cubicBezTo>
                  <a:lnTo>
                    <a:pt x="0" y="18802"/>
                  </a:lnTo>
                  <a:cubicBezTo>
                    <a:pt x="0" y="20333"/>
                    <a:pt x="4857" y="21600"/>
                    <a:pt x="10797" y="21600"/>
                  </a:cubicBezTo>
                  <a:cubicBezTo>
                    <a:pt x="16743" y="21600"/>
                    <a:pt x="21600" y="20333"/>
                    <a:pt x="21600" y="18802"/>
                  </a:cubicBezTo>
                  <a:lnTo>
                    <a:pt x="21600" y="2779"/>
                  </a:lnTo>
                  <a:cubicBezTo>
                    <a:pt x="21600" y="1250"/>
                    <a:pt x="16743" y="0"/>
                    <a:pt x="10797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7" name="Google Shape;385;p34"/>
            <p:cNvSpPr/>
            <p:nvPr/>
          </p:nvSpPr>
          <p:spPr>
            <a:xfrm>
              <a:off x="4369070" y="4099227"/>
              <a:ext cx="162746" cy="86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fill="norm" stroke="1" extrusionOk="0">
                  <a:moveTo>
                    <a:pt x="3061" y="0"/>
                  </a:moveTo>
                  <a:cubicBezTo>
                    <a:pt x="1899" y="0"/>
                    <a:pt x="733" y="157"/>
                    <a:pt x="733" y="439"/>
                  </a:cubicBezTo>
                  <a:lnTo>
                    <a:pt x="0" y="21520"/>
                  </a:lnTo>
                  <a:cubicBezTo>
                    <a:pt x="517" y="21574"/>
                    <a:pt x="1073" y="21600"/>
                    <a:pt x="1621" y="21600"/>
                  </a:cubicBezTo>
                  <a:cubicBezTo>
                    <a:pt x="3080" y="21600"/>
                    <a:pt x="4481" y="21421"/>
                    <a:pt x="4918" y="21137"/>
                  </a:cubicBezTo>
                  <a:lnTo>
                    <a:pt x="21048" y="10953"/>
                  </a:lnTo>
                  <a:cubicBezTo>
                    <a:pt x="21600" y="10588"/>
                    <a:pt x="21600" y="10197"/>
                    <a:pt x="21002" y="9831"/>
                  </a:cubicBezTo>
                  <a:lnTo>
                    <a:pt x="5238" y="309"/>
                  </a:lnTo>
                  <a:cubicBezTo>
                    <a:pt x="4894" y="98"/>
                    <a:pt x="3980" y="0"/>
                    <a:pt x="306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8" name="Google Shape;386;p34"/>
            <p:cNvSpPr/>
            <p:nvPr/>
          </p:nvSpPr>
          <p:spPr>
            <a:xfrm>
              <a:off x="3713010" y="5007629"/>
              <a:ext cx="673826" cy="35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fill="norm" stroke="1" extrusionOk="0">
                  <a:moveTo>
                    <a:pt x="20950" y="0"/>
                  </a:moveTo>
                  <a:cubicBezTo>
                    <a:pt x="20875" y="0"/>
                    <a:pt x="20796" y="36"/>
                    <a:pt x="20716" y="116"/>
                  </a:cubicBezTo>
                  <a:lnTo>
                    <a:pt x="1" y="20272"/>
                  </a:lnTo>
                  <a:cubicBezTo>
                    <a:pt x="-19" y="21013"/>
                    <a:pt x="294" y="21600"/>
                    <a:pt x="677" y="21600"/>
                  </a:cubicBezTo>
                  <a:cubicBezTo>
                    <a:pt x="723" y="21600"/>
                    <a:pt x="771" y="21591"/>
                    <a:pt x="820" y="21573"/>
                  </a:cubicBezTo>
                  <a:lnTo>
                    <a:pt x="12247" y="17183"/>
                  </a:lnTo>
                  <a:cubicBezTo>
                    <a:pt x="12656" y="17013"/>
                    <a:pt x="13043" y="16629"/>
                    <a:pt x="13342" y="16076"/>
                  </a:cubicBezTo>
                  <a:lnTo>
                    <a:pt x="21247" y="1523"/>
                  </a:lnTo>
                  <a:cubicBezTo>
                    <a:pt x="21581" y="918"/>
                    <a:pt x="21326" y="0"/>
                    <a:pt x="209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9" name="Google Shape;387;p34"/>
            <p:cNvSpPr/>
            <p:nvPr/>
          </p:nvSpPr>
          <p:spPr>
            <a:xfrm>
              <a:off x="4369070" y="4228367"/>
              <a:ext cx="162746" cy="736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fill="norm" stroke="1" extrusionOk="0">
                  <a:moveTo>
                    <a:pt x="10063" y="0"/>
                  </a:moveTo>
                  <a:cubicBezTo>
                    <a:pt x="7075" y="1431"/>
                    <a:pt x="8824" y="3260"/>
                    <a:pt x="10387" y="4743"/>
                  </a:cubicBezTo>
                  <a:cubicBezTo>
                    <a:pt x="12085" y="6348"/>
                    <a:pt x="14753" y="7952"/>
                    <a:pt x="15258" y="9608"/>
                  </a:cubicBezTo>
                  <a:cubicBezTo>
                    <a:pt x="16084" y="12460"/>
                    <a:pt x="9376" y="14749"/>
                    <a:pt x="139" y="16446"/>
                  </a:cubicBezTo>
                  <a:lnTo>
                    <a:pt x="0" y="21506"/>
                  </a:lnTo>
                  <a:cubicBezTo>
                    <a:pt x="517" y="21570"/>
                    <a:pt x="1073" y="21600"/>
                    <a:pt x="1621" y="21600"/>
                  </a:cubicBezTo>
                  <a:cubicBezTo>
                    <a:pt x="3080" y="21600"/>
                    <a:pt x="4481" y="21390"/>
                    <a:pt x="4918" y="21056"/>
                  </a:cubicBezTo>
                  <a:lnTo>
                    <a:pt x="21048" y="9087"/>
                  </a:lnTo>
                  <a:cubicBezTo>
                    <a:pt x="21600" y="8658"/>
                    <a:pt x="21600" y="8198"/>
                    <a:pt x="21002" y="7768"/>
                  </a:cubicBezTo>
                  <a:lnTo>
                    <a:pt x="10063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0" name="Google Shape;388;p34"/>
            <p:cNvSpPr/>
            <p:nvPr/>
          </p:nvSpPr>
          <p:spPr>
            <a:xfrm>
              <a:off x="3713010" y="5078214"/>
              <a:ext cx="621545" cy="282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fill="norm" stroke="1" extrusionOk="0">
                  <a:moveTo>
                    <a:pt x="21580" y="0"/>
                  </a:moveTo>
                  <a:cubicBezTo>
                    <a:pt x="19801" y="2874"/>
                    <a:pt x="16545" y="4499"/>
                    <a:pt x="15408" y="5989"/>
                  </a:cubicBezTo>
                  <a:cubicBezTo>
                    <a:pt x="14670" y="6975"/>
                    <a:pt x="14258" y="8545"/>
                    <a:pt x="13617" y="9743"/>
                  </a:cubicBezTo>
                  <a:cubicBezTo>
                    <a:pt x="13097" y="10730"/>
                    <a:pt x="12443" y="11367"/>
                    <a:pt x="11814" y="11928"/>
                  </a:cubicBezTo>
                  <a:cubicBezTo>
                    <a:pt x="10265" y="13364"/>
                    <a:pt x="8691" y="14882"/>
                    <a:pt x="6997" y="14990"/>
                  </a:cubicBezTo>
                  <a:cubicBezTo>
                    <a:pt x="6904" y="14996"/>
                    <a:pt x="6812" y="14999"/>
                    <a:pt x="6719" y="14999"/>
                  </a:cubicBezTo>
                  <a:cubicBezTo>
                    <a:pt x="6079" y="14999"/>
                    <a:pt x="5458" y="14840"/>
                    <a:pt x="4855" y="14536"/>
                  </a:cubicBezTo>
                  <a:lnTo>
                    <a:pt x="1" y="19941"/>
                  </a:lnTo>
                  <a:cubicBezTo>
                    <a:pt x="-20" y="20867"/>
                    <a:pt x="323" y="21600"/>
                    <a:pt x="740" y="21600"/>
                  </a:cubicBezTo>
                  <a:cubicBezTo>
                    <a:pt x="791" y="21600"/>
                    <a:pt x="844" y="21589"/>
                    <a:pt x="897" y="21566"/>
                  </a:cubicBezTo>
                  <a:lnTo>
                    <a:pt x="13387" y="16081"/>
                  </a:lnTo>
                  <a:cubicBezTo>
                    <a:pt x="13834" y="15868"/>
                    <a:pt x="14258" y="15388"/>
                    <a:pt x="14597" y="14697"/>
                  </a:cubicBezTo>
                  <a:lnTo>
                    <a:pt x="2158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1" name="Google Shape;389;p34"/>
            <p:cNvSpPr/>
            <p:nvPr/>
          </p:nvSpPr>
          <p:spPr>
            <a:xfrm>
              <a:off x="4466331" y="4968047"/>
              <a:ext cx="37651" cy="20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04" y="0"/>
                    <a:pt x="0" y="89"/>
                    <a:pt x="0" y="199"/>
                  </a:cubicBezTo>
                  <a:lnTo>
                    <a:pt x="0" y="21401"/>
                  </a:lnTo>
                  <a:cubicBezTo>
                    <a:pt x="0" y="21511"/>
                    <a:pt x="4804" y="21600"/>
                    <a:pt x="10800" y="21600"/>
                  </a:cubicBezTo>
                  <a:cubicBezTo>
                    <a:pt x="16796" y="21600"/>
                    <a:pt x="21600" y="21511"/>
                    <a:pt x="21600" y="21401"/>
                  </a:cubicBezTo>
                  <a:lnTo>
                    <a:pt x="21600" y="199"/>
                  </a:lnTo>
                  <a:cubicBezTo>
                    <a:pt x="21600" y="89"/>
                    <a:pt x="1679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2" name="Google Shape;390;p34"/>
            <p:cNvSpPr/>
            <p:nvPr/>
          </p:nvSpPr>
          <p:spPr>
            <a:xfrm>
              <a:off x="4372204" y="4924130"/>
              <a:ext cx="294908" cy="163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74" y="0"/>
                  </a:moveTo>
                  <a:cubicBezTo>
                    <a:pt x="2680" y="0"/>
                    <a:pt x="0" y="4846"/>
                    <a:pt x="0" y="10800"/>
                  </a:cubicBezTo>
                  <a:cubicBezTo>
                    <a:pt x="0" y="16754"/>
                    <a:pt x="2680" y="21600"/>
                    <a:pt x="5974" y="21600"/>
                  </a:cubicBezTo>
                  <a:lnTo>
                    <a:pt x="15626" y="21600"/>
                  </a:lnTo>
                  <a:cubicBezTo>
                    <a:pt x="18920" y="21600"/>
                    <a:pt x="21600" y="16754"/>
                    <a:pt x="21600" y="10800"/>
                  </a:cubicBezTo>
                  <a:cubicBezTo>
                    <a:pt x="21600" y="4846"/>
                    <a:pt x="18920" y="0"/>
                    <a:pt x="15626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3" name="Google Shape;391;p34"/>
            <p:cNvSpPr/>
            <p:nvPr/>
          </p:nvSpPr>
          <p:spPr>
            <a:xfrm>
              <a:off x="4296554" y="4923779"/>
              <a:ext cx="182309" cy="16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23" y="0"/>
                  </a:moveTo>
                  <a:cubicBezTo>
                    <a:pt x="4832" y="0"/>
                    <a:pt x="0" y="4836"/>
                    <a:pt x="0" y="10822"/>
                  </a:cubicBezTo>
                  <a:cubicBezTo>
                    <a:pt x="0" y="16768"/>
                    <a:pt x="4832" y="21600"/>
                    <a:pt x="10823" y="21600"/>
                  </a:cubicBezTo>
                  <a:cubicBezTo>
                    <a:pt x="16768" y="21600"/>
                    <a:pt x="21600" y="16768"/>
                    <a:pt x="21600" y="10822"/>
                  </a:cubicBezTo>
                  <a:cubicBezTo>
                    <a:pt x="21600" y="4836"/>
                    <a:pt x="16768" y="0"/>
                    <a:pt x="1082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4" name="Google Shape;392;p34"/>
            <p:cNvSpPr/>
            <p:nvPr/>
          </p:nvSpPr>
          <p:spPr>
            <a:xfrm>
              <a:off x="4381632" y="4999429"/>
              <a:ext cx="285480" cy="40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8" y="0"/>
                  </a:moveTo>
                  <a:cubicBezTo>
                    <a:pt x="684" y="0"/>
                    <a:pt x="0" y="4791"/>
                    <a:pt x="0" y="10699"/>
                  </a:cubicBezTo>
                  <a:cubicBezTo>
                    <a:pt x="0" y="16607"/>
                    <a:pt x="684" y="21600"/>
                    <a:pt x="1528" y="21600"/>
                  </a:cubicBezTo>
                  <a:lnTo>
                    <a:pt x="20069" y="21600"/>
                  </a:lnTo>
                  <a:cubicBezTo>
                    <a:pt x="20913" y="21600"/>
                    <a:pt x="21600" y="16607"/>
                    <a:pt x="21600" y="10699"/>
                  </a:cubicBezTo>
                  <a:cubicBezTo>
                    <a:pt x="21600" y="4791"/>
                    <a:pt x="20913" y="0"/>
                    <a:pt x="2006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5" name="Google Shape;393;p34"/>
            <p:cNvSpPr/>
            <p:nvPr/>
          </p:nvSpPr>
          <p:spPr>
            <a:xfrm>
              <a:off x="4426250" y="5015094"/>
              <a:ext cx="657905" cy="38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fill="norm" stroke="1" extrusionOk="0">
                  <a:moveTo>
                    <a:pt x="688" y="0"/>
                  </a:moveTo>
                  <a:cubicBezTo>
                    <a:pt x="312" y="0"/>
                    <a:pt x="0" y="500"/>
                    <a:pt x="0" y="1159"/>
                  </a:cubicBezTo>
                  <a:lnTo>
                    <a:pt x="20704" y="21480"/>
                  </a:lnTo>
                  <a:cubicBezTo>
                    <a:pt x="20790" y="21562"/>
                    <a:pt x="20875" y="21600"/>
                    <a:pt x="20956" y="21600"/>
                  </a:cubicBezTo>
                  <a:cubicBezTo>
                    <a:pt x="21333" y="21600"/>
                    <a:pt x="21600" y="20805"/>
                    <a:pt x="21283" y="20223"/>
                  </a:cubicBezTo>
                  <a:lnTo>
                    <a:pt x="13564" y="6166"/>
                  </a:lnTo>
                  <a:cubicBezTo>
                    <a:pt x="13269" y="5616"/>
                    <a:pt x="12883" y="5224"/>
                    <a:pt x="12463" y="5046"/>
                  </a:cubicBezTo>
                  <a:lnTo>
                    <a:pt x="873" y="40"/>
                  </a:lnTo>
                  <a:cubicBezTo>
                    <a:pt x="810" y="13"/>
                    <a:pt x="748" y="0"/>
                    <a:pt x="68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6" name="Google Shape;394;p34"/>
            <p:cNvSpPr/>
            <p:nvPr/>
          </p:nvSpPr>
          <p:spPr>
            <a:xfrm>
              <a:off x="4527312" y="5034270"/>
              <a:ext cx="556840" cy="36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fill="norm" stroke="1" extrusionOk="0">
                  <a:moveTo>
                    <a:pt x="0" y="0"/>
                  </a:moveTo>
                  <a:cubicBezTo>
                    <a:pt x="589" y="3100"/>
                    <a:pt x="2598" y="4341"/>
                    <a:pt x="4754" y="5042"/>
                  </a:cubicBezTo>
                  <a:cubicBezTo>
                    <a:pt x="7366" y="5870"/>
                    <a:pt x="9964" y="6284"/>
                    <a:pt x="12159" y="8825"/>
                  </a:cubicBezTo>
                  <a:cubicBezTo>
                    <a:pt x="13941" y="10913"/>
                    <a:pt x="14703" y="13600"/>
                    <a:pt x="14851" y="16493"/>
                  </a:cubicBezTo>
                  <a:lnTo>
                    <a:pt x="20543" y="21473"/>
                  </a:lnTo>
                  <a:cubicBezTo>
                    <a:pt x="20644" y="21560"/>
                    <a:pt x="20745" y="21600"/>
                    <a:pt x="20841" y="21600"/>
                  </a:cubicBezTo>
                  <a:cubicBezTo>
                    <a:pt x="21285" y="21600"/>
                    <a:pt x="21600" y="20763"/>
                    <a:pt x="21225" y="20151"/>
                  </a:cubicBezTo>
                  <a:lnTo>
                    <a:pt x="12120" y="5353"/>
                  </a:lnTo>
                  <a:cubicBezTo>
                    <a:pt x="11771" y="4775"/>
                    <a:pt x="11316" y="4362"/>
                    <a:pt x="10821" y="4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7" name="Google Shape;395;p34"/>
            <p:cNvSpPr/>
            <p:nvPr/>
          </p:nvSpPr>
          <p:spPr>
            <a:xfrm>
              <a:off x="545516" y="6809237"/>
              <a:ext cx="9523143" cy="44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872"/>
                  </a:lnTo>
                  <a:cubicBezTo>
                    <a:pt x="0" y="12259"/>
                    <a:pt x="338" y="21600"/>
                    <a:pt x="752" y="21600"/>
                  </a:cubicBezTo>
                  <a:lnTo>
                    <a:pt x="20849" y="21600"/>
                  </a:lnTo>
                  <a:cubicBezTo>
                    <a:pt x="21262" y="21600"/>
                    <a:pt x="21600" y="12259"/>
                    <a:pt x="21600" y="872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3FB3E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8" name="Google Shape;396;p34"/>
            <p:cNvSpPr/>
            <p:nvPr/>
          </p:nvSpPr>
          <p:spPr>
            <a:xfrm>
              <a:off x="7089358" y="310713"/>
              <a:ext cx="1420200" cy="74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fill="norm" stroke="1" extrusionOk="0">
                  <a:moveTo>
                    <a:pt x="10795" y="0"/>
                  </a:moveTo>
                  <a:cubicBezTo>
                    <a:pt x="9171" y="0"/>
                    <a:pt x="7715" y="1371"/>
                    <a:pt x="6719" y="3544"/>
                  </a:cubicBezTo>
                  <a:cubicBezTo>
                    <a:pt x="6141" y="4806"/>
                    <a:pt x="5315" y="5465"/>
                    <a:pt x="4449" y="5465"/>
                  </a:cubicBezTo>
                  <a:cubicBezTo>
                    <a:pt x="4381" y="5465"/>
                    <a:pt x="4314" y="5461"/>
                    <a:pt x="4245" y="5454"/>
                  </a:cubicBezTo>
                  <a:cubicBezTo>
                    <a:pt x="4166" y="5443"/>
                    <a:pt x="4082" y="5433"/>
                    <a:pt x="4003" y="5433"/>
                  </a:cubicBezTo>
                  <a:cubicBezTo>
                    <a:pt x="1793" y="5433"/>
                    <a:pt x="0" y="8886"/>
                    <a:pt x="0" y="13131"/>
                  </a:cubicBezTo>
                  <a:cubicBezTo>
                    <a:pt x="0" y="17376"/>
                    <a:pt x="1793" y="20818"/>
                    <a:pt x="4003" y="20818"/>
                  </a:cubicBezTo>
                  <a:cubicBezTo>
                    <a:pt x="4519" y="20818"/>
                    <a:pt x="5020" y="20625"/>
                    <a:pt x="5474" y="20280"/>
                  </a:cubicBezTo>
                  <a:cubicBezTo>
                    <a:pt x="6021" y="19860"/>
                    <a:pt x="6596" y="19671"/>
                    <a:pt x="7176" y="19671"/>
                  </a:cubicBezTo>
                  <a:cubicBezTo>
                    <a:pt x="7804" y="19671"/>
                    <a:pt x="8435" y="19893"/>
                    <a:pt x="9039" y="20290"/>
                  </a:cubicBezTo>
                  <a:cubicBezTo>
                    <a:pt x="9587" y="20655"/>
                    <a:pt x="10178" y="20849"/>
                    <a:pt x="10795" y="20849"/>
                  </a:cubicBezTo>
                  <a:cubicBezTo>
                    <a:pt x="11190" y="20849"/>
                    <a:pt x="11576" y="20767"/>
                    <a:pt x="11950" y="20615"/>
                  </a:cubicBezTo>
                  <a:cubicBezTo>
                    <a:pt x="12167" y="20523"/>
                    <a:pt x="12387" y="20478"/>
                    <a:pt x="12606" y="20478"/>
                  </a:cubicBezTo>
                  <a:cubicBezTo>
                    <a:pt x="13042" y="20478"/>
                    <a:pt x="13477" y="20656"/>
                    <a:pt x="13880" y="21000"/>
                  </a:cubicBezTo>
                  <a:cubicBezTo>
                    <a:pt x="14323" y="21387"/>
                    <a:pt x="14819" y="21600"/>
                    <a:pt x="15335" y="21600"/>
                  </a:cubicBezTo>
                  <a:cubicBezTo>
                    <a:pt x="16068" y="21600"/>
                    <a:pt x="16749" y="21174"/>
                    <a:pt x="17318" y="20442"/>
                  </a:cubicBezTo>
                  <a:cubicBezTo>
                    <a:pt x="17690" y="19964"/>
                    <a:pt x="18127" y="19729"/>
                    <a:pt x="18568" y="19729"/>
                  </a:cubicBezTo>
                  <a:cubicBezTo>
                    <a:pt x="18746" y="19729"/>
                    <a:pt x="18925" y="19767"/>
                    <a:pt x="19101" y="19843"/>
                  </a:cubicBezTo>
                  <a:cubicBezTo>
                    <a:pt x="19237" y="19904"/>
                    <a:pt x="19380" y="19934"/>
                    <a:pt x="19522" y="19934"/>
                  </a:cubicBezTo>
                  <a:cubicBezTo>
                    <a:pt x="20683" y="19934"/>
                    <a:pt x="21600" y="18005"/>
                    <a:pt x="21474" y="15740"/>
                  </a:cubicBezTo>
                  <a:cubicBezTo>
                    <a:pt x="21373" y="14054"/>
                    <a:pt x="20677" y="12673"/>
                    <a:pt x="19807" y="12440"/>
                  </a:cubicBezTo>
                  <a:cubicBezTo>
                    <a:pt x="19796" y="12429"/>
                    <a:pt x="19786" y="12429"/>
                    <a:pt x="19776" y="12429"/>
                  </a:cubicBezTo>
                  <a:cubicBezTo>
                    <a:pt x="19148" y="12278"/>
                    <a:pt x="18594" y="11648"/>
                    <a:pt x="18220" y="10673"/>
                  </a:cubicBezTo>
                  <a:cubicBezTo>
                    <a:pt x="17893" y="9820"/>
                    <a:pt x="17466" y="9109"/>
                    <a:pt x="16976" y="8621"/>
                  </a:cubicBezTo>
                  <a:cubicBezTo>
                    <a:pt x="16401" y="8053"/>
                    <a:pt x="15968" y="7078"/>
                    <a:pt x="15694" y="5951"/>
                  </a:cubicBezTo>
                  <a:cubicBezTo>
                    <a:pt x="14824" y="2438"/>
                    <a:pt x="12957" y="0"/>
                    <a:pt x="1079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00" name="Google Shape;397;p34"/>
          <p:cNvSpPr txBox="1"/>
          <p:nvPr>
            <p:ph type="title"/>
          </p:nvPr>
        </p:nvSpPr>
        <p:spPr>
          <a:xfrm>
            <a:off x="1913410" y="1516866"/>
            <a:ext cx="12224801" cy="5473598"/>
          </a:xfrm>
          <a:prstGeom prst="rect">
            <a:avLst/>
          </a:prstGeom>
        </p:spPr>
        <p:txBody>
          <a:bodyPr/>
          <a:lstStyle/>
          <a:p>
            <a:pPr/>
            <a:r>
              <a:t>Climathon </a:t>
            </a:r>
          </a:p>
        </p:txBody>
      </p:sp>
      <p:sp>
        <p:nvSpPr>
          <p:cNvPr id="501" name="Google Shape;398;p34"/>
          <p:cNvSpPr txBox="1"/>
          <p:nvPr>
            <p:ph type="body" sz="quarter" idx="1"/>
          </p:nvPr>
        </p:nvSpPr>
        <p:spPr>
          <a:xfrm>
            <a:off x="1913399" y="6209266"/>
            <a:ext cx="12224802" cy="2672798"/>
          </a:xfrm>
          <a:prstGeom prst="rect">
            <a:avLst/>
          </a:prstGeom>
        </p:spPr>
        <p:txBody>
          <a:bodyPr/>
          <a:lstStyle/>
          <a:p>
            <a:pPr marL="0" indent="0" defTabSz="1219200">
              <a:defRPr baseline="1996" sz="86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endParaRPr baseline="5364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Text"/>
          <p:cNvSpPr txBox="1"/>
          <p:nvPr/>
        </p:nvSpPr>
        <p:spPr>
          <a:xfrm>
            <a:off x="7670800" y="660399"/>
            <a:ext cx="1270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219200">
              <a:lnSpc>
                <a:spcPts val="7500"/>
              </a:lnSpc>
              <a:spcBef>
                <a:spcPts val="0"/>
              </a:spcBef>
              <a:defRPr sz="3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503" name="Sprint 3 &amp; Introduction…"/>
          <p:cNvSpPr txBox="1"/>
          <p:nvPr/>
        </p:nvSpPr>
        <p:spPr>
          <a:xfrm>
            <a:off x="2094601" y="6752394"/>
            <a:ext cx="12055997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pPr>
            <a:r>
              <a:t>Sprint 3 &amp; Introduction </a:t>
            </a:r>
          </a:p>
          <a:p>
            <a:pPr defTabSz="24384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pPr>
            <a:r>
              <a:t>Team Climathon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409;p36"/>
          <p:cNvGrpSpPr/>
          <p:nvPr/>
        </p:nvGrpSpPr>
        <p:grpSpPr>
          <a:xfrm>
            <a:off x="5016498" y="1078163"/>
            <a:ext cx="14196843" cy="12147299"/>
            <a:chOff x="0" y="0"/>
            <a:chExt cx="14196841" cy="12147298"/>
          </a:xfrm>
        </p:grpSpPr>
        <p:sp>
          <p:nvSpPr>
            <p:cNvPr id="851" name="Google Shape;410;p36"/>
            <p:cNvSpPr/>
            <p:nvPr/>
          </p:nvSpPr>
          <p:spPr>
            <a:xfrm>
              <a:off x="-1" y="0"/>
              <a:ext cx="14196843" cy="11308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600" fill="norm" stroke="1" extrusionOk="0">
                  <a:moveTo>
                    <a:pt x="16634" y="0"/>
                  </a:moveTo>
                  <a:cubicBezTo>
                    <a:pt x="14874" y="0"/>
                    <a:pt x="13067" y="1363"/>
                    <a:pt x="11712" y="1776"/>
                  </a:cubicBezTo>
                  <a:cubicBezTo>
                    <a:pt x="11201" y="1931"/>
                    <a:pt x="10697" y="1971"/>
                    <a:pt x="10195" y="1971"/>
                  </a:cubicBezTo>
                  <a:cubicBezTo>
                    <a:pt x="9658" y="1971"/>
                    <a:pt x="9123" y="1925"/>
                    <a:pt x="8585" y="1925"/>
                  </a:cubicBezTo>
                  <a:cubicBezTo>
                    <a:pt x="7508" y="1925"/>
                    <a:pt x="6419" y="2109"/>
                    <a:pt x="5273" y="3212"/>
                  </a:cubicBezTo>
                  <a:cubicBezTo>
                    <a:pt x="3508" y="4911"/>
                    <a:pt x="3516" y="6863"/>
                    <a:pt x="2999" y="8240"/>
                  </a:cubicBezTo>
                  <a:cubicBezTo>
                    <a:pt x="2340" y="9998"/>
                    <a:pt x="959" y="11200"/>
                    <a:pt x="356" y="13054"/>
                  </a:cubicBezTo>
                  <a:cubicBezTo>
                    <a:pt x="-49" y="14296"/>
                    <a:pt x="-147" y="15811"/>
                    <a:pt x="266" y="17072"/>
                  </a:cubicBezTo>
                  <a:cubicBezTo>
                    <a:pt x="1036" y="19426"/>
                    <a:pt x="2943" y="18915"/>
                    <a:pt x="5405" y="20384"/>
                  </a:cubicBezTo>
                  <a:cubicBezTo>
                    <a:pt x="6650" y="21127"/>
                    <a:pt x="7297" y="21167"/>
                    <a:pt x="8121" y="21167"/>
                  </a:cubicBezTo>
                  <a:cubicBezTo>
                    <a:pt x="8221" y="21167"/>
                    <a:pt x="8323" y="21167"/>
                    <a:pt x="8429" y="21167"/>
                  </a:cubicBezTo>
                  <a:cubicBezTo>
                    <a:pt x="9089" y="21167"/>
                    <a:pt x="9901" y="21189"/>
                    <a:pt x="11192" y="21516"/>
                  </a:cubicBezTo>
                  <a:cubicBezTo>
                    <a:pt x="11254" y="21545"/>
                    <a:pt x="11644" y="21600"/>
                    <a:pt x="12192" y="21600"/>
                  </a:cubicBezTo>
                  <a:cubicBezTo>
                    <a:pt x="13123" y="21600"/>
                    <a:pt x="14511" y="21440"/>
                    <a:pt x="15523" y="20722"/>
                  </a:cubicBezTo>
                  <a:cubicBezTo>
                    <a:pt x="18524" y="18589"/>
                    <a:pt x="17858" y="16327"/>
                    <a:pt x="18479" y="14112"/>
                  </a:cubicBezTo>
                  <a:cubicBezTo>
                    <a:pt x="18841" y="12830"/>
                    <a:pt x="19615" y="11854"/>
                    <a:pt x="20201" y="10745"/>
                  </a:cubicBezTo>
                  <a:cubicBezTo>
                    <a:pt x="21453" y="8375"/>
                    <a:pt x="21270" y="5479"/>
                    <a:pt x="20238" y="3122"/>
                  </a:cubicBezTo>
                  <a:cubicBezTo>
                    <a:pt x="19194" y="735"/>
                    <a:pt x="17927" y="0"/>
                    <a:pt x="16634" y="0"/>
                  </a:cubicBezTo>
                  <a:close/>
                </a:path>
              </a:pathLst>
            </a:cu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2" name="Google Shape;411;p36"/>
            <p:cNvSpPr/>
            <p:nvPr/>
          </p:nvSpPr>
          <p:spPr>
            <a:xfrm>
              <a:off x="507849" y="169043"/>
              <a:ext cx="12573081" cy="10887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7" h="21600" fill="norm" stroke="1" extrusionOk="0">
                  <a:moveTo>
                    <a:pt x="10982" y="0"/>
                  </a:moveTo>
                  <a:cubicBezTo>
                    <a:pt x="9817" y="0"/>
                    <a:pt x="8651" y="435"/>
                    <a:pt x="7654" y="1307"/>
                  </a:cubicBezTo>
                  <a:cubicBezTo>
                    <a:pt x="6757" y="2093"/>
                    <a:pt x="6574" y="2517"/>
                    <a:pt x="5093" y="3224"/>
                  </a:cubicBezTo>
                  <a:cubicBezTo>
                    <a:pt x="3404" y="4030"/>
                    <a:pt x="1103" y="4224"/>
                    <a:pt x="309" y="6689"/>
                  </a:cubicBezTo>
                  <a:cubicBezTo>
                    <a:pt x="-279" y="8514"/>
                    <a:pt x="-35" y="11629"/>
                    <a:pt x="1112" y="14083"/>
                  </a:cubicBezTo>
                  <a:cubicBezTo>
                    <a:pt x="2152" y="16311"/>
                    <a:pt x="3603" y="16474"/>
                    <a:pt x="4721" y="17029"/>
                  </a:cubicBezTo>
                  <a:cubicBezTo>
                    <a:pt x="6277" y="17801"/>
                    <a:pt x="7325" y="19245"/>
                    <a:pt x="8928" y="20183"/>
                  </a:cubicBezTo>
                  <a:cubicBezTo>
                    <a:pt x="10331" y="21002"/>
                    <a:pt x="12240" y="21600"/>
                    <a:pt x="14073" y="21600"/>
                  </a:cubicBezTo>
                  <a:cubicBezTo>
                    <a:pt x="15488" y="21600"/>
                    <a:pt x="16857" y="21244"/>
                    <a:pt x="17916" y="20360"/>
                  </a:cubicBezTo>
                  <a:cubicBezTo>
                    <a:pt x="21321" y="17516"/>
                    <a:pt x="19436" y="13599"/>
                    <a:pt x="18340" y="10210"/>
                  </a:cubicBezTo>
                  <a:cubicBezTo>
                    <a:pt x="16973" y="5985"/>
                    <a:pt x="16506" y="4292"/>
                    <a:pt x="15561" y="2790"/>
                  </a:cubicBezTo>
                  <a:cubicBezTo>
                    <a:pt x="14393" y="932"/>
                    <a:pt x="12688" y="0"/>
                    <a:pt x="10982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3" name="Google Shape;412;p36"/>
            <p:cNvSpPr/>
            <p:nvPr/>
          </p:nvSpPr>
          <p:spPr>
            <a:xfrm>
              <a:off x="4592182" y="8485495"/>
              <a:ext cx="2170305" cy="3410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9697" y="0"/>
                  </a:moveTo>
                  <a:cubicBezTo>
                    <a:pt x="19677" y="0"/>
                    <a:pt x="19656" y="2"/>
                    <a:pt x="19633" y="6"/>
                  </a:cubicBezTo>
                  <a:cubicBezTo>
                    <a:pt x="15910" y="668"/>
                    <a:pt x="12624" y="1997"/>
                    <a:pt x="9574" y="3511"/>
                  </a:cubicBezTo>
                  <a:cubicBezTo>
                    <a:pt x="6699" y="4942"/>
                    <a:pt x="3844" y="6465"/>
                    <a:pt x="2181" y="8615"/>
                  </a:cubicBezTo>
                  <a:cubicBezTo>
                    <a:pt x="605" y="10655"/>
                    <a:pt x="60" y="12973"/>
                    <a:pt x="6" y="15242"/>
                  </a:cubicBezTo>
                  <a:cubicBezTo>
                    <a:pt x="-41" y="17344"/>
                    <a:pt x="134" y="19653"/>
                    <a:pt x="2289" y="21335"/>
                  </a:cubicBezTo>
                  <a:cubicBezTo>
                    <a:pt x="2329" y="21373"/>
                    <a:pt x="2383" y="21385"/>
                    <a:pt x="2432" y="21385"/>
                  </a:cubicBezTo>
                  <a:cubicBezTo>
                    <a:pt x="2440" y="21385"/>
                    <a:pt x="2449" y="21385"/>
                    <a:pt x="2457" y="21384"/>
                  </a:cubicBezTo>
                  <a:cubicBezTo>
                    <a:pt x="2403" y="21472"/>
                    <a:pt x="2464" y="21600"/>
                    <a:pt x="2659" y="21600"/>
                  </a:cubicBezTo>
                  <a:cubicBezTo>
                    <a:pt x="9191" y="21587"/>
                    <a:pt x="14873" y="17896"/>
                    <a:pt x="17741" y="14341"/>
                  </a:cubicBezTo>
                  <a:cubicBezTo>
                    <a:pt x="21250" y="10006"/>
                    <a:pt x="21559" y="4924"/>
                    <a:pt x="20246" y="173"/>
                  </a:cubicBezTo>
                  <a:cubicBezTo>
                    <a:pt x="20225" y="98"/>
                    <a:pt x="20140" y="65"/>
                    <a:pt x="20050" y="65"/>
                  </a:cubicBezTo>
                  <a:cubicBezTo>
                    <a:pt x="19996" y="65"/>
                    <a:pt x="19941" y="77"/>
                    <a:pt x="19896" y="98"/>
                  </a:cubicBezTo>
                  <a:cubicBezTo>
                    <a:pt x="19868" y="43"/>
                    <a:pt x="19798" y="0"/>
                    <a:pt x="19697" y="0"/>
                  </a:cubicBezTo>
                  <a:close/>
                </a:path>
              </a:pathLst>
            </a:custGeom>
            <a:solidFill>
              <a:srgbClr val="5AD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4" name="Google Shape;413;p36"/>
            <p:cNvSpPr/>
            <p:nvPr/>
          </p:nvSpPr>
          <p:spPr>
            <a:xfrm>
              <a:off x="4766134" y="9101769"/>
              <a:ext cx="1674685" cy="2926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600" fill="norm" stroke="1" extrusionOk="0">
                  <a:moveTo>
                    <a:pt x="15633" y="0"/>
                  </a:moveTo>
                  <a:cubicBezTo>
                    <a:pt x="15483" y="0"/>
                    <a:pt x="15322" y="55"/>
                    <a:pt x="15300" y="166"/>
                  </a:cubicBezTo>
                  <a:cubicBezTo>
                    <a:pt x="14972" y="1931"/>
                    <a:pt x="14813" y="5784"/>
                    <a:pt x="14849" y="5851"/>
                  </a:cubicBezTo>
                  <a:cubicBezTo>
                    <a:pt x="13001" y="7615"/>
                    <a:pt x="11153" y="9375"/>
                    <a:pt x="9314" y="11140"/>
                  </a:cubicBezTo>
                  <a:cubicBezTo>
                    <a:pt x="9155" y="11294"/>
                    <a:pt x="8996" y="11448"/>
                    <a:pt x="8836" y="11603"/>
                  </a:cubicBezTo>
                  <a:cubicBezTo>
                    <a:pt x="7519" y="9750"/>
                    <a:pt x="6891" y="7806"/>
                    <a:pt x="6980" y="5804"/>
                  </a:cubicBezTo>
                  <a:cubicBezTo>
                    <a:pt x="6988" y="5691"/>
                    <a:pt x="6843" y="5635"/>
                    <a:pt x="6694" y="5635"/>
                  </a:cubicBezTo>
                  <a:cubicBezTo>
                    <a:pt x="6544" y="5635"/>
                    <a:pt x="6391" y="5691"/>
                    <a:pt x="6387" y="5804"/>
                  </a:cubicBezTo>
                  <a:cubicBezTo>
                    <a:pt x="6290" y="7863"/>
                    <a:pt x="6936" y="9869"/>
                    <a:pt x="8315" y="11773"/>
                  </a:cubicBezTo>
                  <a:cubicBezTo>
                    <a:pt x="8359" y="11834"/>
                    <a:pt x="8456" y="11870"/>
                    <a:pt x="8553" y="11881"/>
                  </a:cubicBezTo>
                  <a:cubicBezTo>
                    <a:pt x="6334" y="14036"/>
                    <a:pt x="4212" y="16233"/>
                    <a:pt x="2497" y="18532"/>
                  </a:cubicBezTo>
                  <a:cubicBezTo>
                    <a:pt x="994" y="16850"/>
                    <a:pt x="375" y="15013"/>
                    <a:pt x="666" y="13120"/>
                  </a:cubicBezTo>
                  <a:cubicBezTo>
                    <a:pt x="684" y="13010"/>
                    <a:pt x="545" y="12954"/>
                    <a:pt x="397" y="12954"/>
                  </a:cubicBezTo>
                  <a:cubicBezTo>
                    <a:pt x="248" y="12954"/>
                    <a:pt x="92" y="13010"/>
                    <a:pt x="74" y="13120"/>
                  </a:cubicBezTo>
                  <a:cubicBezTo>
                    <a:pt x="-244" y="15132"/>
                    <a:pt x="463" y="17092"/>
                    <a:pt x="2117" y="18872"/>
                  </a:cubicBezTo>
                  <a:cubicBezTo>
                    <a:pt x="2143" y="18893"/>
                    <a:pt x="2170" y="18913"/>
                    <a:pt x="2205" y="18929"/>
                  </a:cubicBezTo>
                  <a:cubicBezTo>
                    <a:pt x="1621" y="19731"/>
                    <a:pt x="1091" y="20550"/>
                    <a:pt x="622" y="21388"/>
                  </a:cubicBezTo>
                  <a:cubicBezTo>
                    <a:pt x="553" y="21516"/>
                    <a:pt x="736" y="21600"/>
                    <a:pt x="916" y="21600"/>
                  </a:cubicBezTo>
                  <a:cubicBezTo>
                    <a:pt x="1034" y="21600"/>
                    <a:pt x="1151" y="21564"/>
                    <a:pt x="1197" y="21481"/>
                  </a:cubicBezTo>
                  <a:cubicBezTo>
                    <a:pt x="2223" y="19639"/>
                    <a:pt x="3566" y="17884"/>
                    <a:pt x="5078" y="16176"/>
                  </a:cubicBezTo>
                  <a:cubicBezTo>
                    <a:pt x="5114" y="16218"/>
                    <a:pt x="5167" y="16248"/>
                    <a:pt x="5273" y="16259"/>
                  </a:cubicBezTo>
                  <a:cubicBezTo>
                    <a:pt x="5992" y="16331"/>
                    <a:pt x="6711" y="16368"/>
                    <a:pt x="7422" y="16368"/>
                  </a:cubicBezTo>
                  <a:cubicBezTo>
                    <a:pt x="10029" y="16368"/>
                    <a:pt x="12547" y="15883"/>
                    <a:pt x="14672" y="14942"/>
                  </a:cubicBezTo>
                  <a:cubicBezTo>
                    <a:pt x="14928" y="14831"/>
                    <a:pt x="14767" y="14605"/>
                    <a:pt x="14529" y="14605"/>
                  </a:cubicBezTo>
                  <a:cubicBezTo>
                    <a:pt x="14479" y="14605"/>
                    <a:pt x="14425" y="14615"/>
                    <a:pt x="14372" y="14638"/>
                  </a:cubicBezTo>
                  <a:cubicBezTo>
                    <a:pt x="12333" y="15543"/>
                    <a:pt x="9923" y="16025"/>
                    <a:pt x="7418" y="16025"/>
                  </a:cubicBezTo>
                  <a:cubicBezTo>
                    <a:pt x="6760" y="16025"/>
                    <a:pt x="6097" y="15992"/>
                    <a:pt x="5432" y="15924"/>
                  </a:cubicBezTo>
                  <a:cubicBezTo>
                    <a:pt x="5410" y="15922"/>
                    <a:pt x="5388" y="15920"/>
                    <a:pt x="5367" y="15920"/>
                  </a:cubicBezTo>
                  <a:cubicBezTo>
                    <a:pt x="5346" y="15920"/>
                    <a:pt x="5326" y="15922"/>
                    <a:pt x="5309" y="15924"/>
                  </a:cubicBezTo>
                  <a:cubicBezTo>
                    <a:pt x="6794" y="14268"/>
                    <a:pt x="8439" y="12652"/>
                    <a:pt x="10110" y="11052"/>
                  </a:cubicBezTo>
                  <a:cubicBezTo>
                    <a:pt x="10800" y="10389"/>
                    <a:pt x="11498" y="9730"/>
                    <a:pt x="12188" y="9066"/>
                  </a:cubicBezTo>
                  <a:cubicBezTo>
                    <a:pt x="12222" y="9077"/>
                    <a:pt x="12267" y="9082"/>
                    <a:pt x="12320" y="9082"/>
                  </a:cubicBezTo>
                  <a:cubicBezTo>
                    <a:pt x="15318" y="8974"/>
                    <a:pt x="18218" y="8619"/>
                    <a:pt x="21038" y="8017"/>
                  </a:cubicBezTo>
                  <a:cubicBezTo>
                    <a:pt x="21356" y="7948"/>
                    <a:pt x="21267" y="7671"/>
                    <a:pt x="20983" y="7671"/>
                  </a:cubicBezTo>
                  <a:cubicBezTo>
                    <a:pt x="20951" y="7671"/>
                    <a:pt x="20916" y="7675"/>
                    <a:pt x="20879" y="7682"/>
                  </a:cubicBezTo>
                  <a:cubicBezTo>
                    <a:pt x="18182" y="8259"/>
                    <a:pt x="15415" y="8603"/>
                    <a:pt x="12550" y="8722"/>
                  </a:cubicBezTo>
                  <a:cubicBezTo>
                    <a:pt x="15406" y="5995"/>
                    <a:pt x="18279" y="3268"/>
                    <a:pt x="21135" y="547"/>
                  </a:cubicBezTo>
                  <a:cubicBezTo>
                    <a:pt x="21276" y="412"/>
                    <a:pt x="21070" y="286"/>
                    <a:pt x="20866" y="286"/>
                  </a:cubicBezTo>
                  <a:cubicBezTo>
                    <a:pt x="20774" y="286"/>
                    <a:pt x="20682" y="312"/>
                    <a:pt x="20622" y="372"/>
                  </a:cubicBezTo>
                  <a:cubicBezTo>
                    <a:pt x="18908" y="2003"/>
                    <a:pt x="17183" y="3634"/>
                    <a:pt x="15468" y="5264"/>
                  </a:cubicBezTo>
                  <a:cubicBezTo>
                    <a:pt x="15450" y="3561"/>
                    <a:pt x="15583" y="1864"/>
                    <a:pt x="15901" y="166"/>
                  </a:cubicBezTo>
                  <a:cubicBezTo>
                    <a:pt x="15923" y="55"/>
                    <a:pt x="15784" y="0"/>
                    <a:pt x="15633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5" name="Google Shape;414;p36"/>
            <p:cNvSpPr/>
            <p:nvPr/>
          </p:nvSpPr>
          <p:spPr>
            <a:xfrm>
              <a:off x="1854690" y="8821703"/>
              <a:ext cx="2754612" cy="287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4" h="21600" fill="norm" stroke="1" extrusionOk="0">
                  <a:moveTo>
                    <a:pt x="325" y="0"/>
                  </a:moveTo>
                  <a:cubicBezTo>
                    <a:pt x="205" y="0"/>
                    <a:pt x="158" y="130"/>
                    <a:pt x="192" y="233"/>
                  </a:cubicBezTo>
                  <a:cubicBezTo>
                    <a:pt x="109" y="233"/>
                    <a:pt x="27" y="285"/>
                    <a:pt x="22" y="390"/>
                  </a:cubicBezTo>
                  <a:cubicBezTo>
                    <a:pt x="-133" y="3396"/>
                    <a:pt x="558" y="6318"/>
                    <a:pt x="1511" y="9140"/>
                  </a:cubicBezTo>
                  <a:cubicBezTo>
                    <a:pt x="2408" y="11794"/>
                    <a:pt x="3418" y="14474"/>
                    <a:pt x="5403" y="16499"/>
                  </a:cubicBezTo>
                  <a:cubicBezTo>
                    <a:pt x="7294" y="18424"/>
                    <a:pt x="9732" y="19688"/>
                    <a:pt x="12236" y="20565"/>
                  </a:cubicBezTo>
                  <a:cubicBezTo>
                    <a:pt x="13766" y="21100"/>
                    <a:pt x="15418" y="21600"/>
                    <a:pt x="17049" y="21600"/>
                  </a:cubicBezTo>
                  <a:cubicBezTo>
                    <a:pt x="17891" y="21600"/>
                    <a:pt x="18729" y="21467"/>
                    <a:pt x="19539" y="21136"/>
                  </a:cubicBezTo>
                  <a:cubicBezTo>
                    <a:pt x="19601" y="21110"/>
                    <a:pt x="19627" y="21068"/>
                    <a:pt x="19632" y="21026"/>
                  </a:cubicBezTo>
                  <a:cubicBezTo>
                    <a:pt x="19669" y="21057"/>
                    <a:pt x="19717" y="21075"/>
                    <a:pt x="19765" y="21075"/>
                  </a:cubicBezTo>
                  <a:cubicBezTo>
                    <a:pt x="19830" y="21075"/>
                    <a:pt x="19894" y="21040"/>
                    <a:pt x="19921" y="20958"/>
                  </a:cubicBezTo>
                  <a:cubicBezTo>
                    <a:pt x="21467" y="16116"/>
                    <a:pt x="18725" y="10546"/>
                    <a:pt x="15473" y="7105"/>
                  </a:cubicBezTo>
                  <a:cubicBezTo>
                    <a:pt x="11500" y="2903"/>
                    <a:pt x="5933" y="789"/>
                    <a:pt x="351" y="2"/>
                  </a:cubicBezTo>
                  <a:cubicBezTo>
                    <a:pt x="342" y="1"/>
                    <a:pt x="333" y="0"/>
                    <a:pt x="325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6" name="Google Shape;415;p36"/>
            <p:cNvSpPr/>
            <p:nvPr/>
          </p:nvSpPr>
          <p:spPr>
            <a:xfrm>
              <a:off x="2245625" y="9263605"/>
              <a:ext cx="2422157" cy="242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fill="norm" stroke="1" extrusionOk="0">
                  <a:moveTo>
                    <a:pt x="1684" y="0"/>
                  </a:moveTo>
                  <a:cubicBezTo>
                    <a:pt x="1530" y="0"/>
                    <a:pt x="1385" y="196"/>
                    <a:pt x="1520" y="350"/>
                  </a:cubicBezTo>
                  <a:cubicBezTo>
                    <a:pt x="3006" y="2104"/>
                    <a:pt x="4486" y="3864"/>
                    <a:pt x="5972" y="5618"/>
                  </a:cubicBezTo>
                  <a:cubicBezTo>
                    <a:pt x="4030" y="4992"/>
                    <a:pt x="2124" y="4261"/>
                    <a:pt x="262" y="3418"/>
                  </a:cubicBezTo>
                  <a:cubicBezTo>
                    <a:pt x="232" y="3405"/>
                    <a:pt x="204" y="3398"/>
                    <a:pt x="178" y="3398"/>
                  </a:cubicBezTo>
                  <a:cubicBezTo>
                    <a:pt x="-10" y="3398"/>
                    <a:pt x="-84" y="3717"/>
                    <a:pt x="132" y="3815"/>
                  </a:cubicBezTo>
                  <a:cubicBezTo>
                    <a:pt x="2069" y="4695"/>
                    <a:pt x="6423" y="6250"/>
                    <a:pt x="6509" y="6250"/>
                  </a:cubicBezTo>
                  <a:cubicBezTo>
                    <a:pt x="8112" y="8147"/>
                    <a:pt x="9716" y="10037"/>
                    <a:pt x="11325" y="11927"/>
                  </a:cubicBezTo>
                  <a:cubicBezTo>
                    <a:pt x="11467" y="12089"/>
                    <a:pt x="11609" y="12249"/>
                    <a:pt x="11751" y="12417"/>
                  </a:cubicBezTo>
                  <a:cubicBezTo>
                    <a:pt x="11311" y="12450"/>
                    <a:pt x="10874" y="12466"/>
                    <a:pt x="10439" y="12466"/>
                  </a:cubicBezTo>
                  <a:cubicBezTo>
                    <a:pt x="8495" y="12466"/>
                    <a:pt x="6588" y="12137"/>
                    <a:pt x="4739" y="11469"/>
                  </a:cubicBezTo>
                  <a:cubicBezTo>
                    <a:pt x="4715" y="11460"/>
                    <a:pt x="4691" y="11457"/>
                    <a:pt x="4669" y="11457"/>
                  </a:cubicBezTo>
                  <a:cubicBezTo>
                    <a:pt x="4464" y="11457"/>
                    <a:pt x="4382" y="11788"/>
                    <a:pt x="4609" y="11871"/>
                  </a:cubicBezTo>
                  <a:cubicBezTo>
                    <a:pt x="6487" y="12546"/>
                    <a:pt x="8420" y="12885"/>
                    <a:pt x="10390" y="12885"/>
                  </a:cubicBezTo>
                  <a:cubicBezTo>
                    <a:pt x="10866" y="12885"/>
                    <a:pt x="11345" y="12866"/>
                    <a:pt x="11824" y="12826"/>
                  </a:cubicBezTo>
                  <a:cubicBezTo>
                    <a:pt x="11911" y="12820"/>
                    <a:pt x="11966" y="12770"/>
                    <a:pt x="12003" y="12708"/>
                  </a:cubicBezTo>
                  <a:cubicBezTo>
                    <a:pt x="13977" y="15001"/>
                    <a:pt x="16018" y="17232"/>
                    <a:pt x="18262" y="19240"/>
                  </a:cubicBezTo>
                  <a:cubicBezTo>
                    <a:pt x="17621" y="19345"/>
                    <a:pt x="16981" y="19397"/>
                    <a:pt x="16343" y="19397"/>
                  </a:cubicBezTo>
                  <a:cubicBezTo>
                    <a:pt x="14757" y="19397"/>
                    <a:pt x="13193" y="19072"/>
                    <a:pt x="11701" y="18422"/>
                  </a:cubicBezTo>
                  <a:cubicBezTo>
                    <a:pt x="11673" y="18410"/>
                    <a:pt x="11646" y="18405"/>
                    <a:pt x="11622" y="18405"/>
                  </a:cubicBezTo>
                  <a:cubicBezTo>
                    <a:pt x="11430" y="18405"/>
                    <a:pt x="11353" y="18732"/>
                    <a:pt x="11571" y="18825"/>
                  </a:cubicBezTo>
                  <a:cubicBezTo>
                    <a:pt x="13107" y="19488"/>
                    <a:pt x="14719" y="19820"/>
                    <a:pt x="16353" y="19820"/>
                  </a:cubicBezTo>
                  <a:cubicBezTo>
                    <a:pt x="17087" y="19820"/>
                    <a:pt x="17826" y="19753"/>
                    <a:pt x="18564" y="19618"/>
                  </a:cubicBezTo>
                  <a:cubicBezTo>
                    <a:pt x="18601" y="19612"/>
                    <a:pt x="18626" y="19600"/>
                    <a:pt x="18651" y="19587"/>
                  </a:cubicBezTo>
                  <a:cubicBezTo>
                    <a:pt x="19440" y="20275"/>
                    <a:pt x="20254" y="20938"/>
                    <a:pt x="21105" y="21558"/>
                  </a:cubicBezTo>
                  <a:cubicBezTo>
                    <a:pt x="21144" y="21588"/>
                    <a:pt x="21183" y="21600"/>
                    <a:pt x="21221" y="21600"/>
                  </a:cubicBezTo>
                  <a:cubicBezTo>
                    <a:pt x="21391" y="21600"/>
                    <a:pt x="21516" y="21343"/>
                    <a:pt x="21339" y="21211"/>
                  </a:cubicBezTo>
                  <a:cubicBezTo>
                    <a:pt x="19465" y="19835"/>
                    <a:pt x="17756" y="18286"/>
                    <a:pt x="16141" y="16631"/>
                  </a:cubicBezTo>
                  <a:cubicBezTo>
                    <a:pt x="16190" y="16631"/>
                    <a:pt x="16246" y="16600"/>
                    <a:pt x="16277" y="16538"/>
                  </a:cubicBezTo>
                  <a:cubicBezTo>
                    <a:pt x="17393" y="14431"/>
                    <a:pt x="17603" y="12039"/>
                    <a:pt x="16819" y="9783"/>
                  </a:cubicBezTo>
                  <a:cubicBezTo>
                    <a:pt x="16783" y="9677"/>
                    <a:pt x="16691" y="9630"/>
                    <a:pt x="16601" y="9630"/>
                  </a:cubicBezTo>
                  <a:cubicBezTo>
                    <a:pt x="16476" y="9630"/>
                    <a:pt x="16359" y="9722"/>
                    <a:pt x="16412" y="9870"/>
                  </a:cubicBezTo>
                  <a:cubicBezTo>
                    <a:pt x="17152" y="12014"/>
                    <a:pt x="16992" y="14301"/>
                    <a:pt x="15931" y="16303"/>
                  </a:cubicBezTo>
                  <a:cubicBezTo>
                    <a:pt x="15913" y="16334"/>
                    <a:pt x="15906" y="16365"/>
                    <a:pt x="15906" y="16390"/>
                  </a:cubicBezTo>
                  <a:cubicBezTo>
                    <a:pt x="14340" y="14778"/>
                    <a:pt x="12854" y="13074"/>
                    <a:pt x="11399" y="11363"/>
                  </a:cubicBezTo>
                  <a:cubicBezTo>
                    <a:pt x="10794" y="10651"/>
                    <a:pt x="10190" y="9938"/>
                    <a:pt x="9592" y="9231"/>
                  </a:cubicBezTo>
                  <a:cubicBezTo>
                    <a:pt x="9610" y="9206"/>
                    <a:pt x="9623" y="9182"/>
                    <a:pt x="9635" y="9144"/>
                  </a:cubicBezTo>
                  <a:cubicBezTo>
                    <a:pt x="10159" y="7112"/>
                    <a:pt x="10394" y="5048"/>
                    <a:pt x="10320" y="2947"/>
                  </a:cubicBezTo>
                  <a:cubicBezTo>
                    <a:pt x="10313" y="2806"/>
                    <a:pt x="10198" y="2732"/>
                    <a:pt x="10091" y="2732"/>
                  </a:cubicBezTo>
                  <a:cubicBezTo>
                    <a:pt x="9991" y="2732"/>
                    <a:pt x="9897" y="2795"/>
                    <a:pt x="9901" y="2923"/>
                  </a:cubicBezTo>
                  <a:cubicBezTo>
                    <a:pt x="9975" y="4937"/>
                    <a:pt x="9765" y="6907"/>
                    <a:pt x="9271" y="8860"/>
                  </a:cubicBezTo>
                  <a:cubicBezTo>
                    <a:pt x="6792" y="5934"/>
                    <a:pt x="4314" y="3003"/>
                    <a:pt x="1828" y="72"/>
                  </a:cubicBezTo>
                  <a:cubicBezTo>
                    <a:pt x="1786" y="21"/>
                    <a:pt x="1734" y="0"/>
                    <a:pt x="1684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7" name="Google Shape;416;p36"/>
            <p:cNvSpPr/>
            <p:nvPr/>
          </p:nvSpPr>
          <p:spPr>
            <a:xfrm>
              <a:off x="9373318" y="8983544"/>
              <a:ext cx="3101835" cy="3163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3" h="21600" fill="norm" stroke="1" extrusionOk="0">
                  <a:moveTo>
                    <a:pt x="16870" y="0"/>
                  </a:moveTo>
                  <a:cubicBezTo>
                    <a:pt x="14328" y="0"/>
                    <a:pt x="13307" y="4349"/>
                    <a:pt x="11593" y="4349"/>
                  </a:cubicBezTo>
                  <a:cubicBezTo>
                    <a:pt x="11408" y="4349"/>
                    <a:pt x="11214" y="4299"/>
                    <a:pt x="11008" y="4185"/>
                  </a:cubicBezTo>
                  <a:cubicBezTo>
                    <a:pt x="10039" y="3650"/>
                    <a:pt x="10118" y="306"/>
                    <a:pt x="8364" y="306"/>
                  </a:cubicBezTo>
                  <a:cubicBezTo>
                    <a:pt x="8089" y="306"/>
                    <a:pt x="7769" y="389"/>
                    <a:pt x="7392" y="577"/>
                  </a:cubicBezTo>
                  <a:cubicBezTo>
                    <a:pt x="4907" y="1820"/>
                    <a:pt x="6042" y="6071"/>
                    <a:pt x="4715" y="6071"/>
                  </a:cubicBezTo>
                  <a:cubicBezTo>
                    <a:pt x="4613" y="6071"/>
                    <a:pt x="4498" y="6046"/>
                    <a:pt x="4366" y="5994"/>
                  </a:cubicBezTo>
                  <a:cubicBezTo>
                    <a:pt x="4361" y="5994"/>
                    <a:pt x="4357" y="5994"/>
                    <a:pt x="4352" y="5994"/>
                  </a:cubicBezTo>
                  <a:cubicBezTo>
                    <a:pt x="4210" y="5994"/>
                    <a:pt x="4040" y="5855"/>
                    <a:pt x="3891" y="5837"/>
                  </a:cubicBezTo>
                  <a:cubicBezTo>
                    <a:pt x="3790" y="5822"/>
                    <a:pt x="3692" y="5815"/>
                    <a:pt x="3597" y="5815"/>
                  </a:cubicBezTo>
                  <a:cubicBezTo>
                    <a:pt x="1554" y="5815"/>
                    <a:pt x="707" y="9067"/>
                    <a:pt x="345" y="10777"/>
                  </a:cubicBezTo>
                  <a:cubicBezTo>
                    <a:pt x="-614" y="15247"/>
                    <a:pt x="728" y="19440"/>
                    <a:pt x="754" y="19459"/>
                  </a:cubicBezTo>
                  <a:cubicBezTo>
                    <a:pt x="2473" y="20627"/>
                    <a:pt x="4855" y="21600"/>
                    <a:pt x="6998" y="21600"/>
                  </a:cubicBezTo>
                  <a:cubicBezTo>
                    <a:pt x="7833" y="21600"/>
                    <a:pt x="8632" y="21452"/>
                    <a:pt x="9341" y="21111"/>
                  </a:cubicBezTo>
                  <a:cubicBezTo>
                    <a:pt x="12086" y="19787"/>
                    <a:pt x="10679" y="17298"/>
                    <a:pt x="10635" y="16932"/>
                  </a:cubicBezTo>
                  <a:cubicBezTo>
                    <a:pt x="10502" y="15851"/>
                    <a:pt x="11126" y="15611"/>
                    <a:pt x="11876" y="15611"/>
                  </a:cubicBezTo>
                  <a:cubicBezTo>
                    <a:pt x="12448" y="15611"/>
                    <a:pt x="13094" y="15751"/>
                    <a:pt x="13534" y="15765"/>
                  </a:cubicBezTo>
                  <a:cubicBezTo>
                    <a:pt x="13583" y="15767"/>
                    <a:pt x="13633" y="15768"/>
                    <a:pt x="13682" y="15768"/>
                  </a:cubicBezTo>
                  <a:cubicBezTo>
                    <a:pt x="15531" y="15768"/>
                    <a:pt x="17388" y="14563"/>
                    <a:pt x="17071" y="12324"/>
                  </a:cubicBezTo>
                  <a:cubicBezTo>
                    <a:pt x="16820" y="10587"/>
                    <a:pt x="15487" y="9735"/>
                    <a:pt x="17687" y="7393"/>
                  </a:cubicBezTo>
                  <a:cubicBezTo>
                    <a:pt x="20986" y="3881"/>
                    <a:pt x="19406" y="277"/>
                    <a:pt x="17137" y="16"/>
                  </a:cubicBezTo>
                  <a:cubicBezTo>
                    <a:pt x="17046" y="5"/>
                    <a:pt x="16957" y="0"/>
                    <a:pt x="16870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8" name="Google Shape;417;p36"/>
            <p:cNvSpPr/>
            <p:nvPr/>
          </p:nvSpPr>
          <p:spPr>
            <a:xfrm>
              <a:off x="9491972" y="9263371"/>
              <a:ext cx="2478038" cy="258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fill="norm" stroke="1" extrusionOk="0">
                  <a:moveTo>
                    <a:pt x="10367" y="0"/>
                  </a:moveTo>
                  <a:cubicBezTo>
                    <a:pt x="10286" y="0"/>
                    <a:pt x="10204" y="42"/>
                    <a:pt x="10173" y="139"/>
                  </a:cubicBezTo>
                  <a:cubicBezTo>
                    <a:pt x="9581" y="1968"/>
                    <a:pt x="9394" y="3867"/>
                    <a:pt x="9394" y="5783"/>
                  </a:cubicBezTo>
                  <a:cubicBezTo>
                    <a:pt x="9394" y="7885"/>
                    <a:pt x="9587" y="9993"/>
                    <a:pt x="8953" y="12043"/>
                  </a:cubicBezTo>
                  <a:cubicBezTo>
                    <a:pt x="8941" y="12084"/>
                    <a:pt x="8941" y="12125"/>
                    <a:pt x="8953" y="12154"/>
                  </a:cubicBezTo>
                  <a:cubicBezTo>
                    <a:pt x="6356" y="14163"/>
                    <a:pt x="3903" y="16335"/>
                    <a:pt x="1844" y="18845"/>
                  </a:cubicBezTo>
                  <a:cubicBezTo>
                    <a:pt x="2115" y="17384"/>
                    <a:pt x="1777" y="15904"/>
                    <a:pt x="1693" y="14425"/>
                  </a:cubicBezTo>
                  <a:cubicBezTo>
                    <a:pt x="1590" y="12567"/>
                    <a:pt x="1765" y="10727"/>
                    <a:pt x="2502" y="8997"/>
                  </a:cubicBezTo>
                  <a:cubicBezTo>
                    <a:pt x="2560" y="8853"/>
                    <a:pt x="2441" y="8760"/>
                    <a:pt x="2314" y="8760"/>
                  </a:cubicBezTo>
                  <a:cubicBezTo>
                    <a:pt x="2230" y="8760"/>
                    <a:pt x="2144" y="8800"/>
                    <a:pt x="2103" y="8893"/>
                  </a:cubicBezTo>
                  <a:cubicBezTo>
                    <a:pt x="1451" y="10442"/>
                    <a:pt x="1228" y="12078"/>
                    <a:pt x="1258" y="13743"/>
                  </a:cubicBezTo>
                  <a:cubicBezTo>
                    <a:pt x="1294" y="15596"/>
                    <a:pt x="1874" y="17518"/>
                    <a:pt x="1306" y="19329"/>
                  </a:cubicBezTo>
                  <a:cubicBezTo>
                    <a:pt x="1288" y="19398"/>
                    <a:pt x="1300" y="19451"/>
                    <a:pt x="1336" y="19498"/>
                  </a:cubicBezTo>
                  <a:cubicBezTo>
                    <a:pt x="883" y="20086"/>
                    <a:pt x="442" y="20686"/>
                    <a:pt x="31" y="21309"/>
                  </a:cubicBezTo>
                  <a:cubicBezTo>
                    <a:pt x="-65" y="21459"/>
                    <a:pt x="78" y="21600"/>
                    <a:pt x="220" y="21600"/>
                  </a:cubicBezTo>
                  <a:cubicBezTo>
                    <a:pt x="283" y="21600"/>
                    <a:pt x="345" y="21573"/>
                    <a:pt x="388" y="21507"/>
                  </a:cubicBezTo>
                  <a:cubicBezTo>
                    <a:pt x="944" y="20651"/>
                    <a:pt x="1560" y="19829"/>
                    <a:pt x="2206" y="19043"/>
                  </a:cubicBezTo>
                  <a:cubicBezTo>
                    <a:pt x="2302" y="19038"/>
                    <a:pt x="2397" y="19036"/>
                    <a:pt x="2491" y="19036"/>
                  </a:cubicBezTo>
                  <a:cubicBezTo>
                    <a:pt x="4220" y="19036"/>
                    <a:pt x="5845" y="19806"/>
                    <a:pt x="7558" y="20010"/>
                  </a:cubicBezTo>
                  <a:cubicBezTo>
                    <a:pt x="8041" y="20068"/>
                    <a:pt x="8524" y="20096"/>
                    <a:pt x="9005" y="20096"/>
                  </a:cubicBezTo>
                  <a:cubicBezTo>
                    <a:pt x="10012" y="20096"/>
                    <a:pt x="11013" y="19975"/>
                    <a:pt x="11998" y="19754"/>
                  </a:cubicBezTo>
                  <a:cubicBezTo>
                    <a:pt x="12241" y="19699"/>
                    <a:pt x="12161" y="19365"/>
                    <a:pt x="11937" y="19365"/>
                  </a:cubicBezTo>
                  <a:cubicBezTo>
                    <a:pt x="11922" y="19365"/>
                    <a:pt x="11905" y="19366"/>
                    <a:pt x="11889" y="19370"/>
                  </a:cubicBezTo>
                  <a:cubicBezTo>
                    <a:pt x="10936" y="19586"/>
                    <a:pt x="9968" y="19700"/>
                    <a:pt x="9000" y="19700"/>
                  </a:cubicBezTo>
                  <a:cubicBezTo>
                    <a:pt x="8195" y="19700"/>
                    <a:pt x="7390" y="19621"/>
                    <a:pt x="6591" y="19457"/>
                  </a:cubicBezTo>
                  <a:cubicBezTo>
                    <a:pt x="5220" y="19177"/>
                    <a:pt x="3934" y="18659"/>
                    <a:pt x="2532" y="18648"/>
                  </a:cubicBezTo>
                  <a:cubicBezTo>
                    <a:pt x="4822" y="15969"/>
                    <a:pt x="7564" y="13691"/>
                    <a:pt x="10415" y="11554"/>
                  </a:cubicBezTo>
                  <a:cubicBezTo>
                    <a:pt x="10433" y="11560"/>
                    <a:pt x="10445" y="11571"/>
                    <a:pt x="10469" y="11577"/>
                  </a:cubicBezTo>
                  <a:cubicBezTo>
                    <a:pt x="11979" y="11816"/>
                    <a:pt x="13369" y="12462"/>
                    <a:pt x="14903" y="12655"/>
                  </a:cubicBezTo>
                  <a:cubicBezTo>
                    <a:pt x="15414" y="12719"/>
                    <a:pt x="15925" y="12749"/>
                    <a:pt x="16436" y="12749"/>
                  </a:cubicBezTo>
                  <a:cubicBezTo>
                    <a:pt x="17315" y="12749"/>
                    <a:pt x="18192" y="12659"/>
                    <a:pt x="19059" y="12498"/>
                  </a:cubicBezTo>
                  <a:cubicBezTo>
                    <a:pt x="19303" y="12454"/>
                    <a:pt x="19221" y="12115"/>
                    <a:pt x="18993" y="12115"/>
                  </a:cubicBezTo>
                  <a:cubicBezTo>
                    <a:pt x="18980" y="12115"/>
                    <a:pt x="18965" y="12116"/>
                    <a:pt x="18950" y="12119"/>
                  </a:cubicBezTo>
                  <a:cubicBezTo>
                    <a:pt x="18117" y="12273"/>
                    <a:pt x="17278" y="12355"/>
                    <a:pt x="16438" y="12355"/>
                  </a:cubicBezTo>
                  <a:cubicBezTo>
                    <a:pt x="15717" y="12355"/>
                    <a:pt x="14997" y="12295"/>
                    <a:pt x="14281" y="12165"/>
                  </a:cubicBezTo>
                  <a:cubicBezTo>
                    <a:pt x="13103" y="11950"/>
                    <a:pt x="12003" y="11472"/>
                    <a:pt x="10832" y="11245"/>
                  </a:cubicBezTo>
                  <a:cubicBezTo>
                    <a:pt x="11031" y="11100"/>
                    <a:pt x="11225" y="10954"/>
                    <a:pt x="11423" y="10809"/>
                  </a:cubicBezTo>
                  <a:cubicBezTo>
                    <a:pt x="15133" y="8089"/>
                    <a:pt x="18950" y="5363"/>
                    <a:pt x="21439" y="1485"/>
                  </a:cubicBezTo>
                  <a:cubicBezTo>
                    <a:pt x="21535" y="1335"/>
                    <a:pt x="21395" y="1194"/>
                    <a:pt x="21254" y="1194"/>
                  </a:cubicBezTo>
                  <a:cubicBezTo>
                    <a:pt x="21193" y="1194"/>
                    <a:pt x="21131" y="1221"/>
                    <a:pt x="21088" y="1286"/>
                  </a:cubicBezTo>
                  <a:cubicBezTo>
                    <a:pt x="18394" y="5474"/>
                    <a:pt x="14136" y="8292"/>
                    <a:pt x="10155" y="11245"/>
                  </a:cubicBezTo>
                  <a:cubicBezTo>
                    <a:pt x="9920" y="11426"/>
                    <a:pt x="9684" y="11600"/>
                    <a:pt x="9442" y="11781"/>
                  </a:cubicBezTo>
                  <a:cubicBezTo>
                    <a:pt x="9901" y="10045"/>
                    <a:pt x="9835" y="8275"/>
                    <a:pt x="9811" y="6487"/>
                  </a:cubicBezTo>
                  <a:cubicBezTo>
                    <a:pt x="9775" y="4373"/>
                    <a:pt x="9914" y="2276"/>
                    <a:pt x="10566" y="244"/>
                  </a:cubicBezTo>
                  <a:cubicBezTo>
                    <a:pt x="10613" y="97"/>
                    <a:pt x="10489" y="0"/>
                    <a:pt x="10367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860" name="Google Shape;418;p36"/>
          <p:cNvSpPr txBox="1"/>
          <p:nvPr>
            <p:ph type="title"/>
          </p:nvPr>
        </p:nvSpPr>
        <p:spPr>
          <a:xfrm>
            <a:off x="3102188" y="3333636"/>
            <a:ext cx="20557602" cy="1932001"/>
          </a:xfrm>
          <a:prstGeom prst="rect">
            <a:avLst/>
          </a:prstGeom>
        </p:spPr>
        <p:txBody>
          <a:bodyPr/>
          <a:lstStyle>
            <a:lvl1pPr defTabSz="1755648">
              <a:defRPr cap="all" sz="7632"/>
            </a:lvl1pPr>
          </a:lstStyle>
          <a:p>
            <a:pPr/>
            <a:r>
              <a:t>Our Concept – Added Value</a:t>
            </a:r>
          </a:p>
        </p:txBody>
      </p:sp>
      <p:sp>
        <p:nvSpPr>
          <p:cNvPr id="861" name="Google Shape;419;p36"/>
          <p:cNvSpPr txBox="1"/>
          <p:nvPr>
            <p:ph type="body" sz="quarter" idx="1"/>
          </p:nvPr>
        </p:nvSpPr>
        <p:spPr>
          <a:xfrm>
            <a:off x="6941051" y="5063768"/>
            <a:ext cx="10347738" cy="5369889"/>
          </a:xfrm>
          <a:prstGeom prst="rect">
            <a:avLst/>
          </a:prstGeom>
        </p:spPr>
        <p:txBody>
          <a:bodyPr/>
          <a:lstStyle/>
          <a:p>
            <a:pPr marL="187452" indent="-135382" algn="just" defTabSz="374904">
              <a:spcBef>
                <a:spcPts val="200"/>
              </a:spcBef>
              <a:buClr>
                <a:srgbClr val="A7D86D"/>
              </a:buClr>
              <a:buSzPts val="2600"/>
              <a:buFont typeface="Arial"/>
              <a:buChar char="•"/>
              <a:defRPr sz="2624">
                <a:solidFill>
                  <a:srgbClr val="16141B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Adding value through a virutal event, captialising on the </a:t>
            </a:r>
          </a:p>
          <a:p>
            <a:pPr marL="187452" indent="-135382" algn="just" defTabSz="374904">
              <a:spcBef>
                <a:spcPts val="200"/>
              </a:spcBef>
              <a:buClr>
                <a:srgbClr val="A7D86D"/>
              </a:buClr>
              <a:buSzPts val="2600"/>
              <a:buFont typeface="Arial"/>
              <a:buChar char="•"/>
              <a:defRPr sz="2624">
                <a:solidFill>
                  <a:srgbClr val="16141B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potential reach for a greater target audience than </a:t>
            </a:r>
          </a:p>
          <a:p>
            <a:pPr marL="187452" indent="-135382" algn="just" defTabSz="374904">
              <a:spcBef>
                <a:spcPts val="200"/>
              </a:spcBef>
              <a:buClr>
                <a:srgbClr val="A7D86D"/>
              </a:buClr>
              <a:buSzPts val="2600"/>
              <a:buFont typeface="Arial"/>
              <a:buChar char="•"/>
              <a:defRPr sz="2624">
                <a:solidFill>
                  <a:srgbClr val="16141B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tradidtional city-focused Climathon's. </a:t>
            </a:r>
          </a:p>
          <a:p>
            <a:pPr marL="187452" indent="-135382" algn="just" defTabSz="374904">
              <a:lnSpc>
                <a:spcPct val="114998"/>
              </a:lnSpc>
              <a:spcBef>
                <a:spcPts val="200"/>
              </a:spcBef>
              <a:buClr>
                <a:srgbClr val="A7D86D"/>
              </a:buClr>
              <a:buSzPts val="2600"/>
              <a:buFont typeface="Arial"/>
              <a:buChar char="•"/>
              <a:defRPr sz="2624">
                <a:solidFill>
                  <a:srgbClr val="16141B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Utlising theme of compeititon to play nations off against each other, creating an evironment that will aim to achieve the most innovative results through home-nation rivalry. </a:t>
            </a:r>
          </a:p>
          <a:p>
            <a:pPr marL="187452" indent="-135382" algn="just" defTabSz="374904">
              <a:lnSpc>
                <a:spcPct val="114998"/>
              </a:lnSpc>
              <a:spcBef>
                <a:spcPts val="200"/>
              </a:spcBef>
              <a:buClr>
                <a:srgbClr val="A7D86D"/>
              </a:buClr>
              <a:buSzPts val="2600"/>
              <a:buFont typeface="Arial"/>
              <a:buChar char="•"/>
              <a:defRPr sz="2624">
                <a:solidFill>
                  <a:srgbClr val="16141B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Engaging people to think creatively about solutions to the most prominent climate change affects which are impacting </a:t>
            </a:r>
          </a:p>
          <a:p>
            <a:pPr marL="187452" indent="-135382" algn="just" defTabSz="374904">
              <a:lnSpc>
                <a:spcPct val="114998"/>
              </a:lnSpc>
              <a:spcBef>
                <a:spcPts val="200"/>
              </a:spcBef>
              <a:buClr>
                <a:srgbClr val="A7D86D"/>
              </a:buClr>
              <a:buSzPts val="2600"/>
              <a:buFont typeface="Arial"/>
              <a:buChar char="•"/>
              <a:defRPr sz="2624">
                <a:solidFill>
                  <a:srgbClr val="16141B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where they live.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oogle Shape;1572;p54"/>
          <p:cNvGrpSpPr/>
          <p:nvPr/>
        </p:nvGrpSpPr>
        <p:grpSpPr>
          <a:xfrm>
            <a:off x="4176281" y="1317906"/>
            <a:ext cx="1622444" cy="3329414"/>
            <a:chOff x="0" y="0"/>
            <a:chExt cx="1622442" cy="3329413"/>
          </a:xfrm>
        </p:grpSpPr>
        <p:sp>
          <p:nvSpPr>
            <p:cNvPr id="863" name="Google Shape;1573;p54"/>
            <p:cNvSpPr/>
            <p:nvPr/>
          </p:nvSpPr>
          <p:spPr>
            <a:xfrm flipH="1">
              <a:off x="0" y="530597"/>
              <a:ext cx="853406" cy="2065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fill="norm" stroke="1" extrusionOk="0">
                  <a:moveTo>
                    <a:pt x="10374" y="0"/>
                  </a:moveTo>
                  <a:cubicBezTo>
                    <a:pt x="8592" y="0"/>
                    <a:pt x="6815" y="447"/>
                    <a:pt x="6016" y="1134"/>
                  </a:cubicBezTo>
                  <a:cubicBezTo>
                    <a:pt x="4884" y="2113"/>
                    <a:pt x="5733" y="3308"/>
                    <a:pt x="4961" y="4348"/>
                  </a:cubicBezTo>
                  <a:cubicBezTo>
                    <a:pt x="3983" y="5670"/>
                    <a:pt x="536" y="6516"/>
                    <a:pt x="59" y="7888"/>
                  </a:cubicBezTo>
                  <a:cubicBezTo>
                    <a:pt x="-468" y="9376"/>
                    <a:pt x="2671" y="10615"/>
                    <a:pt x="3494" y="12075"/>
                  </a:cubicBezTo>
                  <a:cubicBezTo>
                    <a:pt x="4253" y="13409"/>
                    <a:pt x="3018" y="14781"/>
                    <a:pt x="1937" y="16075"/>
                  </a:cubicBezTo>
                  <a:cubicBezTo>
                    <a:pt x="1488" y="16595"/>
                    <a:pt x="1063" y="17132"/>
                    <a:pt x="1063" y="17690"/>
                  </a:cubicBezTo>
                  <a:cubicBezTo>
                    <a:pt x="1076" y="18409"/>
                    <a:pt x="1809" y="19100"/>
                    <a:pt x="2825" y="19671"/>
                  </a:cubicBezTo>
                  <a:cubicBezTo>
                    <a:pt x="4881" y="20832"/>
                    <a:pt x="8146" y="21600"/>
                    <a:pt x="11511" y="21600"/>
                  </a:cubicBezTo>
                  <a:cubicBezTo>
                    <a:pt x="12759" y="21600"/>
                    <a:pt x="14021" y="21494"/>
                    <a:pt x="15240" y="21264"/>
                  </a:cubicBezTo>
                  <a:cubicBezTo>
                    <a:pt x="17877" y="20766"/>
                    <a:pt x="19781" y="19676"/>
                    <a:pt x="20450" y="18470"/>
                  </a:cubicBezTo>
                  <a:cubicBezTo>
                    <a:pt x="21132" y="17270"/>
                    <a:pt x="20644" y="15981"/>
                    <a:pt x="19409" y="14863"/>
                  </a:cubicBezTo>
                  <a:cubicBezTo>
                    <a:pt x="18779" y="14294"/>
                    <a:pt x="17955" y="13768"/>
                    <a:pt x="17389" y="13188"/>
                  </a:cubicBezTo>
                  <a:cubicBezTo>
                    <a:pt x="16810" y="12606"/>
                    <a:pt x="16514" y="11943"/>
                    <a:pt x="16977" y="11345"/>
                  </a:cubicBezTo>
                  <a:cubicBezTo>
                    <a:pt x="17427" y="10770"/>
                    <a:pt x="18521" y="10339"/>
                    <a:pt x="19190" y="9808"/>
                  </a:cubicBezTo>
                  <a:cubicBezTo>
                    <a:pt x="20027" y="9160"/>
                    <a:pt x="20206" y="8403"/>
                    <a:pt x="20206" y="7667"/>
                  </a:cubicBezTo>
                  <a:cubicBezTo>
                    <a:pt x="20206" y="7202"/>
                    <a:pt x="20142" y="6726"/>
                    <a:pt x="19705" y="6300"/>
                  </a:cubicBezTo>
                  <a:cubicBezTo>
                    <a:pt x="18971" y="5576"/>
                    <a:pt x="17286" y="5106"/>
                    <a:pt x="16475" y="4398"/>
                  </a:cubicBezTo>
                  <a:cubicBezTo>
                    <a:pt x="15407" y="3474"/>
                    <a:pt x="16012" y="2329"/>
                    <a:pt x="15098" y="1383"/>
                  </a:cubicBezTo>
                  <a:cubicBezTo>
                    <a:pt x="14366" y="625"/>
                    <a:pt x="12616" y="66"/>
                    <a:pt x="10711" y="6"/>
                  </a:cubicBezTo>
                  <a:cubicBezTo>
                    <a:pt x="10600" y="2"/>
                    <a:pt x="10487" y="0"/>
                    <a:pt x="10374" y="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4" name="Google Shape;1574;p54"/>
            <p:cNvSpPr/>
            <p:nvPr/>
          </p:nvSpPr>
          <p:spPr>
            <a:xfrm flipH="1">
              <a:off x="427566" y="667055"/>
              <a:ext cx="1" cy="2662359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5" name="Google Shape;1575;p54"/>
            <p:cNvSpPr/>
            <p:nvPr/>
          </p:nvSpPr>
          <p:spPr>
            <a:xfrm>
              <a:off x="137004" y="1084870"/>
              <a:ext cx="287176" cy="267587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6" name="Google Shape;1576;p54"/>
            <p:cNvSpPr/>
            <p:nvPr/>
          </p:nvSpPr>
          <p:spPr>
            <a:xfrm flipH="1">
              <a:off x="424179" y="1874480"/>
              <a:ext cx="231651" cy="192517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7" name="Google Shape;1577;p54"/>
            <p:cNvSpPr/>
            <p:nvPr/>
          </p:nvSpPr>
          <p:spPr>
            <a:xfrm>
              <a:off x="182445" y="2197635"/>
              <a:ext cx="241735" cy="247510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8" name="Google Shape;1578;p54"/>
            <p:cNvSpPr/>
            <p:nvPr/>
          </p:nvSpPr>
          <p:spPr>
            <a:xfrm>
              <a:off x="218425" y="2102932"/>
              <a:ext cx="202557" cy="195715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9" name="Google Shape;1579;p54"/>
            <p:cNvSpPr/>
            <p:nvPr/>
          </p:nvSpPr>
          <p:spPr>
            <a:xfrm flipH="1">
              <a:off x="539169" y="0"/>
              <a:ext cx="1083274" cy="2620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1" h="21600" fill="norm" stroke="1" extrusionOk="0">
                  <a:moveTo>
                    <a:pt x="10373" y="0"/>
                  </a:moveTo>
                  <a:cubicBezTo>
                    <a:pt x="8588" y="0"/>
                    <a:pt x="6820" y="446"/>
                    <a:pt x="6019" y="1135"/>
                  </a:cubicBezTo>
                  <a:cubicBezTo>
                    <a:pt x="4884" y="2111"/>
                    <a:pt x="5736" y="3310"/>
                    <a:pt x="4965" y="4348"/>
                  </a:cubicBezTo>
                  <a:cubicBezTo>
                    <a:pt x="3982" y="5669"/>
                    <a:pt x="546" y="6515"/>
                    <a:pt x="59" y="7888"/>
                  </a:cubicBezTo>
                  <a:cubicBezTo>
                    <a:pt x="-468" y="9375"/>
                    <a:pt x="2664" y="10613"/>
                    <a:pt x="3495" y="12074"/>
                  </a:cubicBezTo>
                  <a:cubicBezTo>
                    <a:pt x="4255" y="13408"/>
                    <a:pt x="3029" y="14781"/>
                    <a:pt x="1934" y="16076"/>
                  </a:cubicBezTo>
                  <a:cubicBezTo>
                    <a:pt x="1499" y="16594"/>
                    <a:pt x="1073" y="17135"/>
                    <a:pt x="1073" y="17689"/>
                  </a:cubicBezTo>
                  <a:cubicBezTo>
                    <a:pt x="1073" y="18408"/>
                    <a:pt x="1803" y="19097"/>
                    <a:pt x="2827" y="19672"/>
                  </a:cubicBezTo>
                  <a:cubicBezTo>
                    <a:pt x="4880" y="20835"/>
                    <a:pt x="8140" y="21600"/>
                    <a:pt x="11503" y="21600"/>
                  </a:cubicBezTo>
                  <a:cubicBezTo>
                    <a:pt x="12755" y="21600"/>
                    <a:pt x="14020" y="21494"/>
                    <a:pt x="15243" y="21264"/>
                  </a:cubicBezTo>
                  <a:cubicBezTo>
                    <a:pt x="17869" y="20763"/>
                    <a:pt x="19774" y="19672"/>
                    <a:pt x="20453" y="18474"/>
                  </a:cubicBezTo>
                  <a:cubicBezTo>
                    <a:pt x="21132" y="17270"/>
                    <a:pt x="20646" y="15980"/>
                    <a:pt x="19409" y="14864"/>
                  </a:cubicBezTo>
                  <a:cubicBezTo>
                    <a:pt x="18770" y="14297"/>
                    <a:pt x="17950" y="13765"/>
                    <a:pt x="17382" y="13185"/>
                  </a:cubicBezTo>
                  <a:cubicBezTo>
                    <a:pt x="16814" y="12605"/>
                    <a:pt x="16510" y="11942"/>
                    <a:pt x="16977" y="11345"/>
                  </a:cubicBezTo>
                  <a:cubicBezTo>
                    <a:pt x="17433" y="10770"/>
                    <a:pt x="18518" y="10338"/>
                    <a:pt x="19196" y="9806"/>
                  </a:cubicBezTo>
                  <a:cubicBezTo>
                    <a:pt x="20018" y="9161"/>
                    <a:pt x="20200" y="8402"/>
                    <a:pt x="20210" y="7666"/>
                  </a:cubicBezTo>
                  <a:cubicBezTo>
                    <a:pt x="20210" y="7199"/>
                    <a:pt x="20139" y="6724"/>
                    <a:pt x="19703" y="6297"/>
                  </a:cubicBezTo>
                  <a:cubicBezTo>
                    <a:pt x="18963" y="5577"/>
                    <a:pt x="17281" y="5102"/>
                    <a:pt x="16469" y="4396"/>
                  </a:cubicBezTo>
                  <a:cubicBezTo>
                    <a:pt x="15405" y="3472"/>
                    <a:pt x="16014" y="2329"/>
                    <a:pt x="15091" y="1379"/>
                  </a:cubicBezTo>
                  <a:cubicBezTo>
                    <a:pt x="14361" y="625"/>
                    <a:pt x="12608" y="62"/>
                    <a:pt x="10713" y="5"/>
                  </a:cubicBezTo>
                  <a:cubicBezTo>
                    <a:pt x="10599" y="2"/>
                    <a:pt x="10486" y="0"/>
                    <a:pt x="10373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0" name="Google Shape;1580;p54"/>
            <p:cNvSpPr/>
            <p:nvPr/>
          </p:nvSpPr>
          <p:spPr>
            <a:xfrm flipH="1">
              <a:off x="1090668" y="74714"/>
              <a:ext cx="1" cy="3252035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1" name="Google Shape;1581;p54"/>
            <p:cNvSpPr/>
            <p:nvPr/>
          </p:nvSpPr>
          <p:spPr>
            <a:xfrm flipH="1">
              <a:off x="1087281" y="503101"/>
              <a:ext cx="237471" cy="232717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2" name="Google Shape;1582;p54"/>
            <p:cNvSpPr/>
            <p:nvPr/>
          </p:nvSpPr>
          <p:spPr>
            <a:xfrm flipH="1">
              <a:off x="1089946" y="620503"/>
              <a:ext cx="303568" cy="273983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3" name="Google Shape;1583;p54"/>
            <p:cNvSpPr/>
            <p:nvPr/>
          </p:nvSpPr>
          <p:spPr>
            <a:xfrm flipH="1">
              <a:off x="1089946" y="1217597"/>
              <a:ext cx="410931" cy="254394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4" name="Google Shape;1584;p54"/>
            <p:cNvSpPr/>
            <p:nvPr/>
          </p:nvSpPr>
          <p:spPr>
            <a:xfrm flipH="1">
              <a:off x="1092567" y="1927340"/>
              <a:ext cx="381347" cy="242267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5" name="Google Shape;1585;p54"/>
            <p:cNvSpPr/>
            <p:nvPr/>
          </p:nvSpPr>
          <p:spPr>
            <a:xfrm flipH="1">
              <a:off x="1092567" y="2079167"/>
              <a:ext cx="427855" cy="283978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6" name="Google Shape;1586;p54"/>
            <p:cNvSpPr/>
            <p:nvPr/>
          </p:nvSpPr>
          <p:spPr>
            <a:xfrm flipH="1" flipV="1">
              <a:off x="720239" y="791875"/>
              <a:ext cx="367043" cy="310986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7" name="Google Shape;1587;p54"/>
            <p:cNvSpPr/>
            <p:nvPr/>
          </p:nvSpPr>
          <p:spPr>
            <a:xfrm flipH="1" flipV="1">
              <a:off x="730277" y="1575133"/>
              <a:ext cx="364423" cy="193051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8" name="Google Shape;1588;p54"/>
            <p:cNvSpPr/>
            <p:nvPr/>
          </p:nvSpPr>
          <p:spPr>
            <a:xfrm flipH="1" flipV="1">
              <a:off x="698561" y="1672991"/>
              <a:ext cx="391386" cy="210463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880" name="Google Shape;1589;p5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72640">
              <a:defRPr cap="all" sz="5440"/>
            </a:lvl1pPr>
          </a:lstStyle>
          <a:p>
            <a:pPr/>
            <a:r>
              <a:t>Marketing Strategy</a:t>
            </a:r>
          </a:p>
        </p:txBody>
      </p:sp>
      <p:graphicFrame>
        <p:nvGraphicFramePr>
          <p:cNvPr id="881" name="Google Shape;1590;p54"/>
          <p:cNvGraphicFramePr/>
          <p:nvPr/>
        </p:nvGraphicFramePr>
        <p:xfrm>
          <a:off x="-63281" y="4291338"/>
          <a:ext cx="24586762" cy="69287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501508"/>
                <a:gridCol w="3501508"/>
                <a:gridCol w="3501508"/>
                <a:gridCol w="3501508"/>
                <a:gridCol w="3501508"/>
                <a:gridCol w="3501508"/>
                <a:gridCol w="3501508"/>
              </a:tblGrid>
              <a:tr h="1103201">
                <a:tc>
                  <a:txBody>
                    <a:bodyPr/>
                    <a:lstStyle/>
                    <a:p>
                      <a:pPr marR="243839" defTabSz="2438400"/>
                      <a:r>
                        <a:rPr sz="3200">
                          <a:solidFill>
                            <a:srgbClr val="FFFFFF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Social media platforms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>
                          <a:alpha val="0"/>
                        </a:srgbClr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>
                          <a:alpha val="0"/>
                        </a:srgbClr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rgbClr val="053B5C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/>
                      <a:r>
                        <a:rPr sz="3200">
                          <a:solidFill>
                            <a:srgbClr val="FFFFFF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Week 1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>
                          <a:alpha val="0"/>
                        </a:srgbClr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rgbClr val="053B5C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/>
                      <a:r>
                        <a:rPr sz="3200">
                          <a:solidFill>
                            <a:srgbClr val="FFFFFF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Week 2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>
                          <a:alpha val="0"/>
                        </a:srgbClr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rgbClr val="053B5C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/>
                      <a:r>
                        <a:rPr sz="3200">
                          <a:solidFill>
                            <a:srgbClr val="FFFFFF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Week 3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>
                          <a:alpha val="0"/>
                        </a:srgbClr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rgbClr val="053B5C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/>
                      <a:r>
                        <a:rPr sz="3200">
                          <a:solidFill>
                            <a:srgbClr val="FFFFFF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Week 4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>
                          <a:alpha val="0"/>
                        </a:srgbClr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rgbClr val="053B5C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/>
                      <a:r>
                        <a:rPr sz="3200">
                          <a:solidFill>
                            <a:srgbClr val="FFFFFF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Week 5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>
                          <a:alpha val="0"/>
                        </a:srgbClr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rgbClr val="053B5C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/>
                      <a:r>
                        <a:rPr sz="3200">
                          <a:solidFill>
                            <a:srgbClr val="FFFFFF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Week 6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>
                          <a:alpha val="0"/>
                        </a:srgbClr>
                      </a:solidFill>
                    </a:lnR>
                    <a:lnT w="76200">
                      <a:solidFill>
                        <a:srgbClr val="FFFFFF">
                          <a:alpha val="0"/>
                        </a:srgbClr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rgbClr val="053B5C"/>
                    </a:solidFill>
                  </a:tcPr>
                </a:tc>
              </a:tr>
              <a:tr h="2585134">
                <a:tc>
                  <a:txBody>
                    <a:bodyPr/>
                    <a:lstStyle/>
                    <a:p>
                      <a:pPr defTabSz="2438400">
                        <a:lnSpc>
                          <a:spcPct val="115000"/>
                        </a:lnSpc>
                        <a:spcBef>
                          <a:spcPts val="3200"/>
                        </a:spcBef>
                        <a:defRPr sz="2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Facebook</a:t>
                      </a:r>
                    </a:p>
                    <a:p>
                      <a:pPr defTabSz="2438400">
                        <a:lnSpc>
                          <a:spcPct val="115000"/>
                        </a:lnSpc>
                        <a:spcBef>
                          <a:spcPts val="3200"/>
                        </a:spcBef>
                        <a:defRPr sz="2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Instagram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>
                          <a:alpha val="0"/>
                        </a:srgbClr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sz="2800">
                          <a:solidFill>
                            <a:srgbClr val="053B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Why a Hackathon? Why TH?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sz="2800">
                          <a:solidFill>
                            <a:srgbClr val="053B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England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  <a:defRPr sz="2800">
                          <a:solidFill>
                            <a:srgbClr val="053B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lnSpc>
                          <a:spcPct val="115000"/>
                        </a:lnSpc>
                        <a:spcBef>
                          <a:spcPts val="3200"/>
                        </a:spcBef>
                      </a:pPr>
                      <a:r>
                        <a:rPr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Scotland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lnSpc>
                          <a:spcPct val="115000"/>
                        </a:lnSpc>
                        <a:spcBef>
                          <a:spcPts val="3200"/>
                        </a:spcBef>
                      </a:pPr>
                      <a:r>
                        <a:rPr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Wales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lnSpc>
                          <a:spcPct val="115000"/>
                        </a:lnSpc>
                        <a:spcBef>
                          <a:spcPts val="3200"/>
                        </a:spcBef>
                      </a:pPr>
                      <a:r>
                        <a:rPr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Final countdown until the end of the application window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>
                          <a:alpha val="0"/>
                        </a:srgbClr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</a:tr>
              <a:tr h="2224974"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Twitter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>
                          <a:alpha val="0"/>
                        </a:srgbClr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  <a:prstDash val="dot"/>
                    </a:lnT>
                    <a:lnB w="76200">
                      <a:solidFill>
                        <a:srgbClr val="FFFFFF">
                          <a:alpha val="0"/>
                        </a:srgbClr>
                      </a:solidFill>
                      <a:prstDash val="dot"/>
                    </a:lnB>
                    <a:solidFill>
                      <a:srgbClr val="74D8C2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Why a Hackathon? Why TH?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  <a:prstDash val="dot"/>
                    </a:lnT>
                    <a:lnB w="76200">
                      <a:solidFill>
                        <a:srgbClr val="FFFFFF">
                          <a:alpha val="0"/>
                        </a:srgbClr>
                      </a:solidFill>
                      <a:prstDash val="dot"/>
                    </a:lnB>
                    <a:solidFill>
                      <a:srgbClr val="74D8C2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Wales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  <a:prstDash val="dot"/>
                    </a:lnT>
                    <a:lnB w="76200">
                      <a:solidFill>
                        <a:srgbClr val="FFFFFF">
                          <a:alpha val="0"/>
                        </a:srgbClr>
                      </a:solidFill>
                      <a:prstDash val="dot"/>
                    </a:lnB>
                    <a:solidFill>
                      <a:srgbClr val="74D8C2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England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  <a:prstDash val="dot"/>
                    </a:lnT>
                    <a:lnB w="76200">
                      <a:solidFill>
                        <a:srgbClr val="FFFFFF">
                          <a:alpha val="0"/>
                        </a:srgbClr>
                      </a:solidFill>
                      <a:prstDash val="dot"/>
                    </a:lnB>
                    <a:solidFill>
                      <a:srgbClr val="74D8C2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Ireland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  <a:prstDash val="dot"/>
                    </a:lnT>
                    <a:lnB w="76200">
                      <a:solidFill>
                        <a:srgbClr val="FFFFFF">
                          <a:alpha val="0"/>
                        </a:srgbClr>
                      </a:solidFill>
                      <a:prstDash val="dot"/>
                    </a:lnB>
                    <a:solidFill>
                      <a:srgbClr val="74D8C2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Scotland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  <a:prstDash val="dot"/>
                    </a:lnT>
                    <a:lnB w="76200">
                      <a:solidFill>
                        <a:srgbClr val="FFFFFF">
                          <a:alpha val="0"/>
                        </a:srgbClr>
                      </a:solidFill>
                      <a:prstDash val="dot"/>
                    </a:lnB>
                    <a:solidFill>
                      <a:srgbClr val="74D8C2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Final countdown until the end of the application window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>
                          <a:alpha val="0"/>
                        </a:srgbClr>
                      </a:solidFill>
                    </a:lnR>
                    <a:lnT w="76200">
                      <a:solidFill>
                        <a:srgbClr val="FFFFFF"/>
                      </a:solidFill>
                      <a:prstDash val="dot"/>
                    </a:lnT>
                    <a:lnB w="76200">
                      <a:solidFill>
                        <a:srgbClr val="FFFFFF">
                          <a:alpha val="0"/>
                        </a:srgbClr>
                      </a:solidFill>
                      <a:prstDash val="dot"/>
                    </a:lnB>
                    <a:solidFill>
                      <a:srgbClr val="74D8C2"/>
                    </a:solidFill>
                  </a:tcPr>
                </a:tc>
              </a:tr>
            </a:tbl>
          </a:graphicData>
        </a:graphic>
      </p:graphicFrame>
      <p:grpSp>
        <p:nvGrpSpPr>
          <p:cNvPr id="886" name="Google Shape;1591;p54"/>
          <p:cNvGrpSpPr/>
          <p:nvPr/>
        </p:nvGrpSpPr>
        <p:grpSpPr>
          <a:xfrm>
            <a:off x="15942783" y="10560702"/>
            <a:ext cx="8441120" cy="3145313"/>
            <a:chOff x="0" y="85"/>
            <a:chExt cx="8441119" cy="3145311"/>
          </a:xfrm>
        </p:grpSpPr>
        <p:sp>
          <p:nvSpPr>
            <p:cNvPr id="882" name="Google Shape;1592;p54"/>
            <p:cNvSpPr/>
            <p:nvPr/>
          </p:nvSpPr>
          <p:spPr>
            <a:xfrm flipH="1">
              <a:off x="929000" y="1227875"/>
              <a:ext cx="7512120" cy="191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3" y="0"/>
                  </a:moveTo>
                  <a:cubicBezTo>
                    <a:pt x="9584" y="0"/>
                    <a:pt x="8385" y="4096"/>
                    <a:pt x="7902" y="9871"/>
                  </a:cubicBezTo>
                  <a:cubicBezTo>
                    <a:pt x="7310" y="7610"/>
                    <a:pt x="6502" y="6211"/>
                    <a:pt x="5608" y="6211"/>
                  </a:cubicBezTo>
                  <a:cubicBezTo>
                    <a:pt x="3991" y="6211"/>
                    <a:pt x="2648" y="10800"/>
                    <a:pt x="2377" y="16844"/>
                  </a:cubicBezTo>
                  <a:cubicBezTo>
                    <a:pt x="2157" y="16418"/>
                    <a:pt x="1911" y="16160"/>
                    <a:pt x="1648" y="16160"/>
                  </a:cubicBezTo>
                  <a:cubicBezTo>
                    <a:pt x="823" y="16160"/>
                    <a:pt x="140" y="18511"/>
                    <a:pt x="0" y="21600"/>
                  </a:cubicBezTo>
                  <a:lnTo>
                    <a:pt x="21597" y="21600"/>
                  </a:lnTo>
                  <a:cubicBezTo>
                    <a:pt x="21597" y="21589"/>
                    <a:pt x="21600" y="21577"/>
                    <a:pt x="21600" y="21577"/>
                  </a:cubicBezTo>
                  <a:cubicBezTo>
                    <a:pt x="21600" y="16518"/>
                    <a:pt x="20552" y="12412"/>
                    <a:pt x="19260" y="12412"/>
                  </a:cubicBezTo>
                  <a:cubicBezTo>
                    <a:pt x="18935" y="12412"/>
                    <a:pt x="18623" y="12680"/>
                    <a:pt x="18340" y="13161"/>
                  </a:cubicBezTo>
                  <a:cubicBezTo>
                    <a:pt x="17966" y="7902"/>
                    <a:pt x="16741" y="4040"/>
                    <a:pt x="15281" y="4040"/>
                  </a:cubicBezTo>
                  <a:cubicBezTo>
                    <a:pt x="14664" y="4040"/>
                    <a:pt x="14090" y="4745"/>
                    <a:pt x="13604" y="5931"/>
                  </a:cubicBezTo>
                  <a:cubicBezTo>
                    <a:pt x="12996" y="2327"/>
                    <a:pt x="12053" y="0"/>
                    <a:pt x="10993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83" name="Google Shape;1593;p54"/>
            <p:cNvSpPr/>
            <p:nvPr/>
          </p:nvSpPr>
          <p:spPr>
            <a:xfrm>
              <a:off x="3695319" y="85"/>
              <a:ext cx="3818279" cy="3145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9" h="21600" fill="norm" stroke="1" extrusionOk="0">
                  <a:moveTo>
                    <a:pt x="11116" y="7721"/>
                  </a:moveTo>
                  <a:cubicBezTo>
                    <a:pt x="11265" y="7777"/>
                    <a:pt x="11410" y="7833"/>
                    <a:pt x="11559" y="7903"/>
                  </a:cubicBezTo>
                  <a:cubicBezTo>
                    <a:pt x="11591" y="8148"/>
                    <a:pt x="11612" y="8401"/>
                    <a:pt x="11591" y="8646"/>
                  </a:cubicBezTo>
                  <a:cubicBezTo>
                    <a:pt x="11575" y="8843"/>
                    <a:pt x="11527" y="9024"/>
                    <a:pt x="11479" y="9200"/>
                  </a:cubicBezTo>
                  <a:cubicBezTo>
                    <a:pt x="11207" y="9193"/>
                    <a:pt x="11111" y="9039"/>
                    <a:pt x="11094" y="8597"/>
                  </a:cubicBezTo>
                  <a:cubicBezTo>
                    <a:pt x="11089" y="8394"/>
                    <a:pt x="11100" y="8197"/>
                    <a:pt x="11105" y="8008"/>
                  </a:cubicBezTo>
                  <a:cubicBezTo>
                    <a:pt x="11111" y="7910"/>
                    <a:pt x="11116" y="7819"/>
                    <a:pt x="11116" y="7721"/>
                  </a:cubicBezTo>
                  <a:close/>
                  <a:moveTo>
                    <a:pt x="8232" y="8155"/>
                  </a:moveTo>
                  <a:cubicBezTo>
                    <a:pt x="8184" y="8597"/>
                    <a:pt x="8184" y="9053"/>
                    <a:pt x="8264" y="9557"/>
                  </a:cubicBezTo>
                  <a:cubicBezTo>
                    <a:pt x="8275" y="9641"/>
                    <a:pt x="8302" y="9726"/>
                    <a:pt x="8328" y="9810"/>
                  </a:cubicBezTo>
                  <a:cubicBezTo>
                    <a:pt x="8365" y="9929"/>
                    <a:pt x="8403" y="10055"/>
                    <a:pt x="8376" y="10125"/>
                  </a:cubicBezTo>
                  <a:cubicBezTo>
                    <a:pt x="8371" y="10139"/>
                    <a:pt x="8355" y="10160"/>
                    <a:pt x="8339" y="10174"/>
                  </a:cubicBezTo>
                  <a:cubicBezTo>
                    <a:pt x="8302" y="10111"/>
                    <a:pt x="8264" y="10048"/>
                    <a:pt x="8221" y="9985"/>
                  </a:cubicBezTo>
                  <a:cubicBezTo>
                    <a:pt x="8131" y="9838"/>
                    <a:pt x="8040" y="9690"/>
                    <a:pt x="7981" y="9530"/>
                  </a:cubicBezTo>
                  <a:cubicBezTo>
                    <a:pt x="7880" y="9228"/>
                    <a:pt x="7842" y="8857"/>
                    <a:pt x="7858" y="8492"/>
                  </a:cubicBezTo>
                  <a:cubicBezTo>
                    <a:pt x="7986" y="8366"/>
                    <a:pt x="8109" y="8254"/>
                    <a:pt x="8232" y="8155"/>
                  </a:cubicBezTo>
                  <a:close/>
                  <a:moveTo>
                    <a:pt x="11757" y="7994"/>
                  </a:moveTo>
                  <a:cubicBezTo>
                    <a:pt x="11970" y="8092"/>
                    <a:pt x="12184" y="8204"/>
                    <a:pt x="12408" y="8324"/>
                  </a:cubicBezTo>
                  <a:cubicBezTo>
                    <a:pt x="12387" y="8941"/>
                    <a:pt x="12349" y="9550"/>
                    <a:pt x="12237" y="10097"/>
                  </a:cubicBezTo>
                  <a:cubicBezTo>
                    <a:pt x="12195" y="10293"/>
                    <a:pt x="12147" y="10447"/>
                    <a:pt x="12093" y="10581"/>
                  </a:cubicBezTo>
                  <a:cubicBezTo>
                    <a:pt x="11848" y="10567"/>
                    <a:pt x="11687" y="10490"/>
                    <a:pt x="11602" y="10357"/>
                  </a:cubicBezTo>
                  <a:cubicBezTo>
                    <a:pt x="11516" y="10216"/>
                    <a:pt x="11500" y="9999"/>
                    <a:pt x="11554" y="9697"/>
                  </a:cubicBezTo>
                  <a:cubicBezTo>
                    <a:pt x="11575" y="9564"/>
                    <a:pt x="11607" y="9438"/>
                    <a:pt x="11645" y="9305"/>
                  </a:cubicBezTo>
                  <a:cubicBezTo>
                    <a:pt x="11698" y="9109"/>
                    <a:pt x="11752" y="8906"/>
                    <a:pt x="11773" y="8674"/>
                  </a:cubicBezTo>
                  <a:cubicBezTo>
                    <a:pt x="11794" y="8443"/>
                    <a:pt x="11778" y="8211"/>
                    <a:pt x="11757" y="7994"/>
                  </a:cubicBezTo>
                  <a:close/>
                  <a:moveTo>
                    <a:pt x="10294" y="7518"/>
                  </a:moveTo>
                  <a:cubicBezTo>
                    <a:pt x="10507" y="7546"/>
                    <a:pt x="10721" y="7595"/>
                    <a:pt x="10934" y="7665"/>
                  </a:cubicBezTo>
                  <a:cubicBezTo>
                    <a:pt x="10934" y="7770"/>
                    <a:pt x="10929" y="7882"/>
                    <a:pt x="10923" y="7994"/>
                  </a:cubicBezTo>
                  <a:cubicBezTo>
                    <a:pt x="10913" y="8191"/>
                    <a:pt x="10908" y="8394"/>
                    <a:pt x="10913" y="8604"/>
                  </a:cubicBezTo>
                  <a:cubicBezTo>
                    <a:pt x="10923" y="8976"/>
                    <a:pt x="10998" y="9382"/>
                    <a:pt x="11420" y="9431"/>
                  </a:cubicBezTo>
                  <a:cubicBezTo>
                    <a:pt x="11399" y="9501"/>
                    <a:pt x="11388" y="9571"/>
                    <a:pt x="11372" y="9641"/>
                  </a:cubicBezTo>
                  <a:cubicBezTo>
                    <a:pt x="11308" y="10027"/>
                    <a:pt x="11340" y="10307"/>
                    <a:pt x="11463" y="10504"/>
                  </a:cubicBezTo>
                  <a:cubicBezTo>
                    <a:pt x="11570" y="10679"/>
                    <a:pt x="11735" y="10777"/>
                    <a:pt x="11987" y="10812"/>
                  </a:cubicBezTo>
                  <a:cubicBezTo>
                    <a:pt x="11912" y="10952"/>
                    <a:pt x="11826" y="11071"/>
                    <a:pt x="11735" y="11197"/>
                  </a:cubicBezTo>
                  <a:cubicBezTo>
                    <a:pt x="11623" y="11366"/>
                    <a:pt x="11506" y="11534"/>
                    <a:pt x="11388" y="11758"/>
                  </a:cubicBezTo>
                  <a:cubicBezTo>
                    <a:pt x="11383" y="11773"/>
                    <a:pt x="11378" y="11780"/>
                    <a:pt x="11372" y="11793"/>
                  </a:cubicBezTo>
                  <a:cubicBezTo>
                    <a:pt x="11366" y="11792"/>
                    <a:pt x="11360" y="11791"/>
                    <a:pt x="11354" y="11791"/>
                  </a:cubicBezTo>
                  <a:cubicBezTo>
                    <a:pt x="11332" y="11791"/>
                    <a:pt x="11309" y="11801"/>
                    <a:pt x="11292" y="11828"/>
                  </a:cubicBezTo>
                  <a:cubicBezTo>
                    <a:pt x="11234" y="11904"/>
                    <a:pt x="11159" y="11944"/>
                    <a:pt x="11068" y="11944"/>
                  </a:cubicBezTo>
                  <a:cubicBezTo>
                    <a:pt x="11033" y="11944"/>
                    <a:pt x="10996" y="11938"/>
                    <a:pt x="10956" y="11927"/>
                  </a:cubicBezTo>
                  <a:cubicBezTo>
                    <a:pt x="10646" y="11836"/>
                    <a:pt x="10315" y="11429"/>
                    <a:pt x="10251" y="11149"/>
                  </a:cubicBezTo>
                  <a:cubicBezTo>
                    <a:pt x="10176" y="10840"/>
                    <a:pt x="10230" y="10517"/>
                    <a:pt x="10283" y="10167"/>
                  </a:cubicBezTo>
                  <a:cubicBezTo>
                    <a:pt x="10315" y="9985"/>
                    <a:pt x="10342" y="9796"/>
                    <a:pt x="10352" y="9607"/>
                  </a:cubicBezTo>
                  <a:cubicBezTo>
                    <a:pt x="10384" y="9046"/>
                    <a:pt x="10400" y="8211"/>
                    <a:pt x="10294" y="7518"/>
                  </a:cubicBezTo>
                  <a:close/>
                  <a:moveTo>
                    <a:pt x="7671" y="8688"/>
                  </a:moveTo>
                  <a:cubicBezTo>
                    <a:pt x="7676" y="9031"/>
                    <a:pt x="7725" y="9368"/>
                    <a:pt x="7815" y="9634"/>
                  </a:cubicBezTo>
                  <a:cubicBezTo>
                    <a:pt x="7885" y="9824"/>
                    <a:pt x="7986" y="9985"/>
                    <a:pt x="8082" y="10139"/>
                  </a:cubicBezTo>
                  <a:cubicBezTo>
                    <a:pt x="8125" y="10202"/>
                    <a:pt x="8163" y="10265"/>
                    <a:pt x="8200" y="10336"/>
                  </a:cubicBezTo>
                  <a:cubicBezTo>
                    <a:pt x="8200" y="10350"/>
                    <a:pt x="8200" y="10370"/>
                    <a:pt x="8205" y="10384"/>
                  </a:cubicBezTo>
                  <a:cubicBezTo>
                    <a:pt x="8211" y="10420"/>
                    <a:pt x="8238" y="10440"/>
                    <a:pt x="8264" y="10454"/>
                  </a:cubicBezTo>
                  <a:cubicBezTo>
                    <a:pt x="8307" y="10546"/>
                    <a:pt x="8344" y="10637"/>
                    <a:pt x="8365" y="10735"/>
                  </a:cubicBezTo>
                  <a:cubicBezTo>
                    <a:pt x="8408" y="10966"/>
                    <a:pt x="8382" y="11184"/>
                    <a:pt x="8275" y="11401"/>
                  </a:cubicBezTo>
                  <a:cubicBezTo>
                    <a:pt x="8131" y="11695"/>
                    <a:pt x="7842" y="11933"/>
                    <a:pt x="7554" y="12010"/>
                  </a:cubicBezTo>
                  <a:cubicBezTo>
                    <a:pt x="7468" y="11940"/>
                    <a:pt x="7388" y="11857"/>
                    <a:pt x="7303" y="11751"/>
                  </a:cubicBezTo>
                  <a:cubicBezTo>
                    <a:pt x="7137" y="11541"/>
                    <a:pt x="6908" y="10693"/>
                    <a:pt x="6758" y="9817"/>
                  </a:cubicBezTo>
                  <a:cubicBezTo>
                    <a:pt x="6993" y="9508"/>
                    <a:pt x="7233" y="9200"/>
                    <a:pt x="7474" y="8913"/>
                  </a:cubicBezTo>
                  <a:cubicBezTo>
                    <a:pt x="7538" y="8835"/>
                    <a:pt x="7607" y="8758"/>
                    <a:pt x="7671" y="8688"/>
                  </a:cubicBezTo>
                  <a:close/>
                  <a:moveTo>
                    <a:pt x="12590" y="8422"/>
                  </a:moveTo>
                  <a:cubicBezTo>
                    <a:pt x="12803" y="8541"/>
                    <a:pt x="13023" y="8660"/>
                    <a:pt x="13247" y="8787"/>
                  </a:cubicBezTo>
                  <a:cubicBezTo>
                    <a:pt x="13268" y="8793"/>
                    <a:pt x="13290" y="8807"/>
                    <a:pt x="13311" y="8814"/>
                  </a:cubicBezTo>
                  <a:cubicBezTo>
                    <a:pt x="13113" y="9221"/>
                    <a:pt x="12942" y="9670"/>
                    <a:pt x="12820" y="10139"/>
                  </a:cubicBezTo>
                  <a:cubicBezTo>
                    <a:pt x="12611" y="10931"/>
                    <a:pt x="12387" y="11674"/>
                    <a:pt x="11896" y="12088"/>
                  </a:cubicBezTo>
                  <a:cubicBezTo>
                    <a:pt x="11845" y="12128"/>
                    <a:pt x="11795" y="12179"/>
                    <a:pt x="11736" y="12179"/>
                  </a:cubicBezTo>
                  <a:cubicBezTo>
                    <a:pt x="11732" y="12179"/>
                    <a:pt x="11729" y="12179"/>
                    <a:pt x="11725" y="12179"/>
                  </a:cubicBezTo>
                  <a:cubicBezTo>
                    <a:pt x="11634" y="12179"/>
                    <a:pt x="11559" y="12060"/>
                    <a:pt x="11516" y="11940"/>
                  </a:cubicBezTo>
                  <a:cubicBezTo>
                    <a:pt x="11527" y="11927"/>
                    <a:pt x="11533" y="11913"/>
                    <a:pt x="11538" y="11899"/>
                  </a:cubicBezTo>
                  <a:cubicBezTo>
                    <a:pt x="11650" y="11681"/>
                    <a:pt x="11762" y="11520"/>
                    <a:pt x="11874" y="11359"/>
                  </a:cubicBezTo>
                  <a:cubicBezTo>
                    <a:pt x="11987" y="11197"/>
                    <a:pt x="12099" y="11036"/>
                    <a:pt x="12200" y="10826"/>
                  </a:cubicBezTo>
                  <a:lnTo>
                    <a:pt x="12232" y="10826"/>
                  </a:lnTo>
                  <a:cubicBezTo>
                    <a:pt x="12286" y="10826"/>
                    <a:pt x="12323" y="10770"/>
                    <a:pt x="12323" y="10700"/>
                  </a:cubicBezTo>
                  <a:cubicBezTo>
                    <a:pt x="12323" y="10665"/>
                    <a:pt x="12307" y="10630"/>
                    <a:pt x="12286" y="10609"/>
                  </a:cubicBezTo>
                  <a:cubicBezTo>
                    <a:pt x="12334" y="10483"/>
                    <a:pt x="12376" y="10336"/>
                    <a:pt x="12414" y="10160"/>
                  </a:cubicBezTo>
                  <a:cubicBezTo>
                    <a:pt x="12526" y="9614"/>
                    <a:pt x="12563" y="9017"/>
                    <a:pt x="12590" y="8422"/>
                  </a:cubicBezTo>
                  <a:close/>
                  <a:moveTo>
                    <a:pt x="6603" y="10034"/>
                  </a:moveTo>
                  <a:cubicBezTo>
                    <a:pt x="6758" y="10889"/>
                    <a:pt x="6988" y="11695"/>
                    <a:pt x="7180" y="11927"/>
                  </a:cubicBezTo>
                  <a:cubicBezTo>
                    <a:pt x="7260" y="12032"/>
                    <a:pt x="7340" y="12116"/>
                    <a:pt x="7426" y="12193"/>
                  </a:cubicBezTo>
                  <a:cubicBezTo>
                    <a:pt x="7442" y="12235"/>
                    <a:pt x="7474" y="12270"/>
                    <a:pt x="7511" y="12270"/>
                  </a:cubicBezTo>
                  <a:lnTo>
                    <a:pt x="7516" y="12270"/>
                  </a:lnTo>
                  <a:cubicBezTo>
                    <a:pt x="7709" y="12424"/>
                    <a:pt x="7911" y="12523"/>
                    <a:pt x="8120" y="12586"/>
                  </a:cubicBezTo>
                  <a:cubicBezTo>
                    <a:pt x="7949" y="12775"/>
                    <a:pt x="7797" y="12869"/>
                    <a:pt x="7658" y="12869"/>
                  </a:cubicBezTo>
                  <a:cubicBezTo>
                    <a:pt x="7632" y="12869"/>
                    <a:pt x="7606" y="12865"/>
                    <a:pt x="7580" y="12859"/>
                  </a:cubicBezTo>
                  <a:cubicBezTo>
                    <a:pt x="7218" y="12775"/>
                    <a:pt x="6961" y="12032"/>
                    <a:pt x="6710" y="11317"/>
                  </a:cubicBezTo>
                  <a:cubicBezTo>
                    <a:pt x="6593" y="10973"/>
                    <a:pt x="6475" y="10644"/>
                    <a:pt x="6347" y="10377"/>
                  </a:cubicBezTo>
                  <a:cubicBezTo>
                    <a:pt x="6432" y="10258"/>
                    <a:pt x="6518" y="10146"/>
                    <a:pt x="6603" y="10034"/>
                  </a:cubicBezTo>
                  <a:close/>
                  <a:moveTo>
                    <a:pt x="9940" y="7498"/>
                  </a:moveTo>
                  <a:cubicBezTo>
                    <a:pt x="9994" y="7498"/>
                    <a:pt x="10047" y="7500"/>
                    <a:pt x="10101" y="7504"/>
                  </a:cubicBezTo>
                  <a:cubicBezTo>
                    <a:pt x="10224" y="8254"/>
                    <a:pt x="10192" y="9221"/>
                    <a:pt x="10171" y="9593"/>
                  </a:cubicBezTo>
                  <a:cubicBezTo>
                    <a:pt x="10160" y="9761"/>
                    <a:pt x="10133" y="9936"/>
                    <a:pt x="10107" y="10118"/>
                  </a:cubicBezTo>
                  <a:cubicBezTo>
                    <a:pt x="10048" y="10483"/>
                    <a:pt x="9989" y="10854"/>
                    <a:pt x="10074" y="11219"/>
                  </a:cubicBezTo>
                  <a:cubicBezTo>
                    <a:pt x="10165" y="11611"/>
                    <a:pt x="10566" y="12060"/>
                    <a:pt x="10913" y="12165"/>
                  </a:cubicBezTo>
                  <a:cubicBezTo>
                    <a:pt x="10972" y="12179"/>
                    <a:pt x="11020" y="12186"/>
                    <a:pt x="11073" y="12186"/>
                  </a:cubicBezTo>
                  <a:cubicBezTo>
                    <a:pt x="11116" y="12186"/>
                    <a:pt x="11159" y="12179"/>
                    <a:pt x="11202" y="12165"/>
                  </a:cubicBezTo>
                  <a:cubicBezTo>
                    <a:pt x="11025" y="12600"/>
                    <a:pt x="10961" y="12950"/>
                    <a:pt x="10945" y="13307"/>
                  </a:cubicBezTo>
                  <a:cubicBezTo>
                    <a:pt x="10913" y="13329"/>
                    <a:pt x="10892" y="13363"/>
                    <a:pt x="10886" y="13406"/>
                  </a:cubicBezTo>
                  <a:cubicBezTo>
                    <a:pt x="10699" y="12830"/>
                    <a:pt x="10320" y="12571"/>
                    <a:pt x="9332" y="12501"/>
                  </a:cubicBezTo>
                  <a:cubicBezTo>
                    <a:pt x="9252" y="12494"/>
                    <a:pt x="9167" y="12487"/>
                    <a:pt x="9087" y="12487"/>
                  </a:cubicBezTo>
                  <a:cubicBezTo>
                    <a:pt x="8611" y="12459"/>
                    <a:pt x="8179" y="12431"/>
                    <a:pt x="7778" y="12179"/>
                  </a:cubicBezTo>
                  <a:cubicBezTo>
                    <a:pt x="8045" y="12053"/>
                    <a:pt x="8286" y="11821"/>
                    <a:pt x="8430" y="11534"/>
                  </a:cubicBezTo>
                  <a:cubicBezTo>
                    <a:pt x="8563" y="11260"/>
                    <a:pt x="8600" y="10966"/>
                    <a:pt x="8542" y="10672"/>
                  </a:cubicBezTo>
                  <a:cubicBezTo>
                    <a:pt x="8515" y="10567"/>
                    <a:pt x="8483" y="10469"/>
                    <a:pt x="8440" y="10377"/>
                  </a:cubicBezTo>
                  <a:cubicBezTo>
                    <a:pt x="8488" y="10336"/>
                    <a:pt x="8521" y="10287"/>
                    <a:pt x="8542" y="10223"/>
                  </a:cubicBezTo>
                  <a:cubicBezTo>
                    <a:pt x="8600" y="10062"/>
                    <a:pt x="8547" y="9887"/>
                    <a:pt x="8499" y="9726"/>
                  </a:cubicBezTo>
                  <a:cubicBezTo>
                    <a:pt x="8478" y="9648"/>
                    <a:pt x="8451" y="9571"/>
                    <a:pt x="8440" y="9508"/>
                  </a:cubicBezTo>
                  <a:cubicBezTo>
                    <a:pt x="8355" y="8961"/>
                    <a:pt x="8365" y="8485"/>
                    <a:pt x="8435" y="8008"/>
                  </a:cubicBezTo>
                  <a:cubicBezTo>
                    <a:pt x="8946" y="7648"/>
                    <a:pt x="9444" y="7498"/>
                    <a:pt x="9940" y="7498"/>
                  </a:cubicBezTo>
                  <a:close/>
                  <a:moveTo>
                    <a:pt x="15191" y="0"/>
                  </a:moveTo>
                  <a:cubicBezTo>
                    <a:pt x="14292" y="0"/>
                    <a:pt x="12841" y="2792"/>
                    <a:pt x="11981" y="2792"/>
                  </a:cubicBezTo>
                  <a:cubicBezTo>
                    <a:pt x="11948" y="2792"/>
                    <a:pt x="11916" y="2788"/>
                    <a:pt x="11885" y="2779"/>
                  </a:cubicBezTo>
                  <a:cubicBezTo>
                    <a:pt x="10875" y="2504"/>
                    <a:pt x="10449" y="845"/>
                    <a:pt x="9524" y="845"/>
                  </a:cubicBezTo>
                  <a:cubicBezTo>
                    <a:pt x="9246" y="845"/>
                    <a:pt x="8923" y="995"/>
                    <a:pt x="8526" y="1378"/>
                  </a:cubicBezTo>
                  <a:cubicBezTo>
                    <a:pt x="7345" y="2520"/>
                    <a:pt x="8291" y="4153"/>
                    <a:pt x="7607" y="5338"/>
                  </a:cubicBezTo>
                  <a:cubicBezTo>
                    <a:pt x="7394" y="5705"/>
                    <a:pt x="7079" y="5847"/>
                    <a:pt x="6701" y="5847"/>
                  </a:cubicBezTo>
                  <a:cubicBezTo>
                    <a:pt x="5469" y="5847"/>
                    <a:pt x="3573" y="4346"/>
                    <a:pt x="2393" y="4346"/>
                  </a:cubicBezTo>
                  <a:cubicBezTo>
                    <a:pt x="2288" y="4346"/>
                    <a:pt x="2188" y="4358"/>
                    <a:pt x="2096" y="4384"/>
                  </a:cubicBezTo>
                  <a:cubicBezTo>
                    <a:pt x="-446" y="5099"/>
                    <a:pt x="-537" y="9747"/>
                    <a:pt x="1076" y="11709"/>
                  </a:cubicBezTo>
                  <a:cubicBezTo>
                    <a:pt x="1848" y="12653"/>
                    <a:pt x="2536" y="13028"/>
                    <a:pt x="3171" y="13028"/>
                  </a:cubicBezTo>
                  <a:cubicBezTo>
                    <a:pt x="4299" y="13028"/>
                    <a:pt x="5256" y="11840"/>
                    <a:pt x="6213" y="10553"/>
                  </a:cubicBezTo>
                  <a:cubicBezTo>
                    <a:pt x="6331" y="10805"/>
                    <a:pt x="6438" y="11113"/>
                    <a:pt x="6544" y="11415"/>
                  </a:cubicBezTo>
                  <a:cubicBezTo>
                    <a:pt x="6812" y="12186"/>
                    <a:pt x="7095" y="12985"/>
                    <a:pt x="7549" y="13097"/>
                  </a:cubicBezTo>
                  <a:cubicBezTo>
                    <a:pt x="7580" y="13104"/>
                    <a:pt x="7618" y="13111"/>
                    <a:pt x="7655" y="13111"/>
                  </a:cubicBezTo>
                  <a:cubicBezTo>
                    <a:pt x="7869" y="13111"/>
                    <a:pt x="8093" y="12957"/>
                    <a:pt x="8344" y="12649"/>
                  </a:cubicBezTo>
                  <a:cubicBezTo>
                    <a:pt x="8579" y="12697"/>
                    <a:pt x="8825" y="12712"/>
                    <a:pt x="9076" y="12726"/>
                  </a:cubicBezTo>
                  <a:cubicBezTo>
                    <a:pt x="9161" y="12733"/>
                    <a:pt x="9241" y="12733"/>
                    <a:pt x="9322" y="12740"/>
                  </a:cubicBezTo>
                  <a:cubicBezTo>
                    <a:pt x="10651" y="12838"/>
                    <a:pt x="10748" y="13174"/>
                    <a:pt x="10881" y="14527"/>
                  </a:cubicBezTo>
                  <a:cubicBezTo>
                    <a:pt x="10956" y="15340"/>
                    <a:pt x="10881" y="16230"/>
                    <a:pt x="10881" y="17043"/>
                  </a:cubicBezTo>
                  <a:cubicBezTo>
                    <a:pt x="10881" y="18480"/>
                    <a:pt x="10881" y="19910"/>
                    <a:pt x="10881" y="21347"/>
                  </a:cubicBezTo>
                  <a:cubicBezTo>
                    <a:pt x="10881" y="21452"/>
                    <a:pt x="10902" y="21592"/>
                    <a:pt x="10982" y="21599"/>
                  </a:cubicBezTo>
                  <a:cubicBezTo>
                    <a:pt x="10984" y="21599"/>
                    <a:pt x="10986" y="21600"/>
                    <a:pt x="10989" y="21600"/>
                  </a:cubicBezTo>
                  <a:cubicBezTo>
                    <a:pt x="11074" y="21600"/>
                    <a:pt x="11100" y="21450"/>
                    <a:pt x="11100" y="21340"/>
                  </a:cubicBezTo>
                  <a:cubicBezTo>
                    <a:pt x="11105" y="19700"/>
                    <a:pt x="11111" y="18053"/>
                    <a:pt x="11116" y="16413"/>
                  </a:cubicBezTo>
                  <a:cubicBezTo>
                    <a:pt x="11121" y="15593"/>
                    <a:pt x="11132" y="14772"/>
                    <a:pt x="11127" y="13952"/>
                  </a:cubicBezTo>
                  <a:cubicBezTo>
                    <a:pt x="11121" y="13300"/>
                    <a:pt x="11148" y="12754"/>
                    <a:pt x="11410" y="12172"/>
                  </a:cubicBezTo>
                  <a:cubicBezTo>
                    <a:pt x="11485" y="12305"/>
                    <a:pt x="11586" y="12417"/>
                    <a:pt x="11725" y="12417"/>
                  </a:cubicBezTo>
                  <a:cubicBezTo>
                    <a:pt x="11832" y="12417"/>
                    <a:pt x="11922" y="12354"/>
                    <a:pt x="11997" y="12291"/>
                  </a:cubicBezTo>
                  <a:cubicBezTo>
                    <a:pt x="12536" y="11836"/>
                    <a:pt x="12777" y="11050"/>
                    <a:pt x="12990" y="10223"/>
                  </a:cubicBezTo>
                  <a:cubicBezTo>
                    <a:pt x="13119" y="9747"/>
                    <a:pt x="13284" y="9305"/>
                    <a:pt x="13487" y="8898"/>
                  </a:cubicBezTo>
                  <a:cubicBezTo>
                    <a:pt x="14077" y="9180"/>
                    <a:pt x="14679" y="9316"/>
                    <a:pt x="15269" y="9316"/>
                  </a:cubicBezTo>
                  <a:cubicBezTo>
                    <a:pt x="16813" y="9316"/>
                    <a:pt x="18281" y="8382"/>
                    <a:pt x="19266" y="6648"/>
                  </a:cubicBezTo>
                  <a:cubicBezTo>
                    <a:pt x="21063" y="3499"/>
                    <a:pt x="19171" y="677"/>
                    <a:pt x="16790" y="677"/>
                  </a:cubicBezTo>
                  <a:cubicBezTo>
                    <a:pt x="16468" y="677"/>
                    <a:pt x="16137" y="728"/>
                    <a:pt x="15805" y="838"/>
                  </a:cubicBezTo>
                  <a:cubicBezTo>
                    <a:pt x="15665" y="234"/>
                    <a:pt x="15451" y="0"/>
                    <a:pt x="15191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84" name="Google Shape;1594;p54"/>
            <p:cNvSpPr/>
            <p:nvPr/>
          </p:nvSpPr>
          <p:spPr>
            <a:xfrm flipH="1">
              <a:off x="-1" y="2228318"/>
              <a:ext cx="3592630" cy="91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cubicBezTo>
                    <a:pt x="9587" y="0"/>
                    <a:pt x="8387" y="4094"/>
                    <a:pt x="7903" y="9875"/>
                  </a:cubicBezTo>
                  <a:cubicBezTo>
                    <a:pt x="7311" y="7629"/>
                    <a:pt x="6505" y="6225"/>
                    <a:pt x="5609" y="6225"/>
                  </a:cubicBezTo>
                  <a:cubicBezTo>
                    <a:pt x="3990" y="6225"/>
                    <a:pt x="2646" y="10813"/>
                    <a:pt x="2377" y="16849"/>
                  </a:cubicBezTo>
                  <a:cubicBezTo>
                    <a:pt x="2156" y="16429"/>
                    <a:pt x="1912" y="16171"/>
                    <a:pt x="1649" y="16171"/>
                  </a:cubicBezTo>
                  <a:cubicBezTo>
                    <a:pt x="824" y="16171"/>
                    <a:pt x="137" y="18512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21600"/>
                    <a:pt x="21600" y="21576"/>
                  </a:cubicBezTo>
                  <a:cubicBezTo>
                    <a:pt x="21600" y="16523"/>
                    <a:pt x="20554" y="12427"/>
                    <a:pt x="19264" y="12427"/>
                  </a:cubicBezTo>
                  <a:cubicBezTo>
                    <a:pt x="18936" y="12427"/>
                    <a:pt x="18625" y="12684"/>
                    <a:pt x="18344" y="13175"/>
                  </a:cubicBezTo>
                  <a:cubicBezTo>
                    <a:pt x="17968" y="7910"/>
                    <a:pt x="16743" y="4049"/>
                    <a:pt x="15286" y="4049"/>
                  </a:cubicBezTo>
                  <a:cubicBezTo>
                    <a:pt x="14665" y="4049"/>
                    <a:pt x="14091" y="4751"/>
                    <a:pt x="13607" y="5944"/>
                  </a:cubicBezTo>
                  <a:cubicBezTo>
                    <a:pt x="12998" y="2339"/>
                    <a:pt x="12055" y="0"/>
                    <a:pt x="10997" y="0"/>
                  </a:cubicBezTo>
                  <a:close/>
                </a:path>
              </a:pathLst>
            </a:custGeom>
            <a:solidFill>
              <a:srgbClr val="40B4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85" name="Google Shape;1595;p54"/>
            <p:cNvSpPr/>
            <p:nvPr/>
          </p:nvSpPr>
          <p:spPr>
            <a:xfrm flipH="1">
              <a:off x="4382008" y="2390122"/>
              <a:ext cx="2958604" cy="755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cubicBezTo>
                    <a:pt x="9587" y="0"/>
                    <a:pt x="8387" y="4094"/>
                    <a:pt x="7903" y="9875"/>
                  </a:cubicBezTo>
                  <a:cubicBezTo>
                    <a:pt x="7311" y="7629"/>
                    <a:pt x="6505" y="6225"/>
                    <a:pt x="5609" y="6225"/>
                  </a:cubicBezTo>
                  <a:cubicBezTo>
                    <a:pt x="3990" y="6225"/>
                    <a:pt x="2646" y="10813"/>
                    <a:pt x="2377" y="16849"/>
                  </a:cubicBezTo>
                  <a:cubicBezTo>
                    <a:pt x="2156" y="16429"/>
                    <a:pt x="1912" y="16171"/>
                    <a:pt x="1649" y="16171"/>
                  </a:cubicBezTo>
                  <a:cubicBezTo>
                    <a:pt x="824" y="16171"/>
                    <a:pt x="137" y="18512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21600"/>
                    <a:pt x="21600" y="21576"/>
                  </a:cubicBezTo>
                  <a:cubicBezTo>
                    <a:pt x="21600" y="16523"/>
                    <a:pt x="20554" y="12427"/>
                    <a:pt x="19264" y="12427"/>
                  </a:cubicBezTo>
                  <a:cubicBezTo>
                    <a:pt x="18936" y="12427"/>
                    <a:pt x="18625" y="12684"/>
                    <a:pt x="18344" y="13175"/>
                  </a:cubicBezTo>
                  <a:cubicBezTo>
                    <a:pt x="17968" y="7910"/>
                    <a:pt x="16743" y="4049"/>
                    <a:pt x="15286" y="4049"/>
                  </a:cubicBezTo>
                  <a:cubicBezTo>
                    <a:pt x="14665" y="4049"/>
                    <a:pt x="14091" y="4751"/>
                    <a:pt x="13607" y="5944"/>
                  </a:cubicBezTo>
                  <a:cubicBezTo>
                    <a:pt x="12998" y="2339"/>
                    <a:pt x="12055" y="0"/>
                    <a:pt x="10997" y="0"/>
                  </a:cubicBezTo>
                  <a:close/>
                </a:path>
              </a:pathLst>
            </a:custGeom>
            <a:solidFill>
              <a:srgbClr val="40B4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887" name="Ireland"/>
          <p:cNvSpPr txBox="1"/>
          <p:nvPr/>
        </p:nvSpPr>
        <p:spPr>
          <a:xfrm>
            <a:off x="11591205" y="7228113"/>
            <a:ext cx="1201590" cy="4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115000"/>
              </a:lnSpc>
              <a:spcBef>
                <a:spcPts val="32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Ireland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" name="Google Shape;1572;p54"/>
          <p:cNvGrpSpPr/>
          <p:nvPr/>
        </p:nvGrpSpPr>
        <p:grpSpPr>
          <a:xfrm>
            <a:off x="4176281" y="1317906"/>
            <a:ext cx="1622444" cy="3329414"/>
            <a:chOff x="0" y="0"/>
            <a:chExt cx="1622442" cy="3329413"/>
          </a:xfrm>
        </p:grpSpPr>
        <p:sp>
          <p:nvSpPr>
            <p:cNvPr id="889" name="Google Shape;1573;p54"/>
            <p:cNvSpPr/>
            <p:nvPr/>
          </p:nvSpPr>
          <p:spPr>
            <a:xfrm flipH="1">
              <a:off x="0" y="530597"/>
              <a:ext cx="853406" cy="2065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fill="norm" stroke="1" extrusionOk="0">
                  <a:moveTo>
                    <a:pt x="10374" y="0"/>
                  </a:moveTo>
                  <a:cubicBezTo>
                    <a:pt x="8592" y="0"/>
                    <a:pt x="6815" y="447"/>
                    <a:pt x="6016" y="1134"/>
                  </a:cubicBezTo>
                  <a:cubicBezTo>
                    <a:pt x="4884" y="2113"/>
                    <a:pt x="5733" y="3308"/>
                    <a:pt x="4961" y="4348"/>
                  </a:cubicBezTo>
                  <a:cubicBezTo>
                    <a:pt x="3983" y="5670"/>
                    <a:pt x="536" y="6516"/>
                    <a:pt x="59" y="7888"/>
                  </a:cubicBezTo>
                  <a:cubicBezTo>
                    <a:pt x="-468" y="9376"/>
                    <a:pt x="2671" y="10615"/>
                    <a:pt x="3494" y="12075"/>
                  </a:cubicBezTo>
                  <a:cubicBezTo>
                    <a:pt x="4253" y="13409"/>
                    <a:pt x="3018" y="14781"/>
                    <a:pt x="1937" y="16075"/>
                  </a:cubicBezTo>
                  <a:cubicBezTo>
                    <a:pt x="1488" y="16595"/>
                    <a:pt x="1063" y="17132"/>
                    <a:pt x="1063" y="17690"/>
                  </a:cubicBezTo>
                  <a:cubicBezTo>
                    <a:pt x="1076" y="18409"/>
                    <a:pt x="1809" y="19100"/>
                    <a:pt x="2825" y="19671"/>
                  </a:cubicBezTo>
                  <a:cubicBezTo>
                    <a:pt x="4881" y="20832"/>
                    <a:pt x="8146" y="21600"/>
                    <a:pt x="11511" y="21600"/>
                  </a:cubicBezTo>
                  <a:cubicBezTo>
                    <a:pt x="12759" y="21600"/>
                    <a:pt x="14021" y="21494"/>
                    <a:pt x="15240" y="21264"/>
                  </a:cubicBezTo>
                  <a:cubicBezTo>
                    <a:pt x="17877" y="20766"/>
                    <a:pt x="19781" y="19676"/>
                    <a:pt x="20450" y="18470"/>
                  </a:cubicBezTo>
                  <a:cubicBezTo>
                    <a:pt x="21132" y="17270"/>
                    <a:pt x="20644" y="15981"/>
                    <a:pt x="19409" y="14863"/>
                  </a:cubicBezTo>
                  <a:cubicBezTo>
                    <a:pt x="18779" y="14294"/>
                    <a:pt x="17955" y="13768"/>
                    <a:pt x="17389" y="13188"/>
                  </a:cubicBezTo>
                  <a:cubicBezTo>
                    <a:pt x="16810" y="12606"/>
                    <a:pt x="16514" y="11943"/>
                    <a:pt x="16977" y="11345"/>
                  </a:cubicBezTo>
                  <a:cubicBezTo>
                    <a:pt x="17427" y="10770"/>
                    <a:pt x="18521" y="10339"/>
                    <a:pt x="19190" y="9808"/>
                  </a:cubicBezTo>
                  <a:cubicBezTo>
                    <a:pt x="20027" y="9160"/>
                    <a:pt x="20206" y="8403"/>
                    <a:pt x="20206" y="7667"/>
                  </a:cubicBezTo>
                  <a:cubicBezTo>
                    <a:pt x="20206" y="7202"/>
                    <a:pt x="20142" y="6726"/>
                    <a:pt x="19705" y="6300"/>
                  </a:cubicBezTo>
                  <a:cubicBezTo>
                    <a:pt x="18971" y="5576"/>
                    <a:pt x="17286" y="5106"/>
                    <a:pt x="16475" y="4398"/>
                  </a:cubicBezTo>
                  <a:cubicBezTo>
                    <a:pt x="15407" y="3474"/>
                    <a:pt x="16012" y="2329"/>
                    <a:pt x="15098" y="1383"/>
                  </a:cubicBezTo>
                  <a:cubicBezTo>
                    <a:pt x="14366" y="625"/>
                    <a:pt x="12616" y="66"/>
                    <a:pt x="10711" y="6"/>
                  </a:cubicBezTo>
                  <a:cubicBezTo>
                    <a:pt x="10600" y="2"/>
                    <a:pt x="10487" y="0"/>
                    <a:pt x="10374" y="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0" name="Google Shape;1574;p54"/>
            <p:cNvSpPr/>
            <p:nvPr/>
          </p:nvSpPr>
          <p:spPr>
            <a:xfrm flipH="1">
              <a:off x="427566" y="667055"/>
              <a:ext cx="1" cy="2662359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1" name="Google Shape;1575;p54"/>
            <p:cNvSpPr/>
            <p:nvPr/>
          </p:nvSpPr>
          <p:spPr>
            <a:xfrm>
              <a:off x="137004" y="1084870"/>
              <a:ext cx="287176" cy="267587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2" name="Google Shape;1576;p54"/>
            <p:cNvSpPr/>
            <p:nvPr/>
          </p:nvSpPr>
          <p:spPr>
            <a:xfrm flipH="1">
              <a:off x="424179" y="1874480"/>
              <a:ext cx="231651" cy="192517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3" name="Google Shape;1577;p54"/>
            <p:cNvSpPr/>
            <p:nvPr/>
          </p:nvSpPr>
          <p:spPr>
            <a:xfrm>
              <a:off x="182445" y="2197635"/>
              <a:ext cx="241735" cy="247510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4" name="Google Shape;1578;p54"/>
            <p:cNvSpPr/>
            <p:nvPr/>
          </p:nvSpPr>
          <p:spPr>
            <a:xfrm>
              <a:off x="218425" y="2102932"/>
              <a:ext cx="202557" cy="195715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5" name="Google Shape;1579;p54"/>
            <p:cNvSpPr/>
            <p:nvPr/>
          </p:nvSpPr>
          <p:spPr>
            <a:xfrm flipH="1">
              <a:off x="539169" y="0"/>
              <a:ext cx="1083274" cy="2620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1" h="21600" fill="norm" stroke="1" extrusionOk="0">
                  <a:moveTo>
                    <a:pt x="10373" y="0"/>
                  </a:moveTo>
                  <a:cubicBezTo>
                    <a:pt x="8588" y="0"/>
                    <a:pt x="6820" y="446"/>
                    <a:pt x="6019" y="1135"/>
                  </a:cubicBezTo>
                  <a:cubicBezTo>
                    <a:pt x="4884" y="2111"/>
                    <a:pt x="5736" y="3310"/>
                    <a:pt x="4965" y="4348"/>
                  </a:cubicBezTo>
                  <a:cubicBezTo>
                    <a:pt x="3982" y="5669"/>
                    <a:pt x="546" y="6515"/>
                    <a:pt x="59" y="7888"/>
                  </a:cubicBezTo>
                  <a:cubicBezTo>
                    <a:pt x="-468" y="9375"/>
                    <a:pt x="2664" y="10613"/>
                    <a:pt x="3495" y="12074"/>
                  </a:cubicBezTo>
                  <a:cubicBezTo>
                    <a:pt x="4255" y="13408"/>
                    <a:pt x="3029" y="14781"/>
                    <a:pt x="1934" y="16076"/>
                  </a:cubicBezTo>
                  <a:cubicBezTo>
                    <a:pt x="1499" y="16594"/>
                    <a:pt x="1073" y="17135"/>
                    <a:pt x="1073" y="17689"/>
                  </a:cubicBezTo>
                  <a:cubicBezTo>
                    <a:pt x="1073" y="18408"/>
                    <a:pt x="1803" y="19097"/>
                    <a:pt x="2827" y="19672"/>
                  </a:cubicBezTo>
                  <a:cubicBezTo>
                    <a:pt x="4880" y="20835"/>
                    <a:pt x="8140" y="21600"/>
                    <a:pt x="11503" y="21600"/>
                  </a:cubicBezTo>
                  <a:cubicBezTo>
                    <a:pt x="12755" y="21600"/>
                    <a:pt x="14020" y="21494"/>
                    <a:pt x="15243" y="21264"/>
                  </a:cubicBezTo>
                  <a:cubicBezTo>
                    <a:pt x="17869" y="20763"/>
                    <a:pt x="19774" y="19672"/>
                    <a:pt x="20453" y="18474"/>
                  </a:cubicBezTo>
                  <a:cubicBezTo>
                    <a:pt x="21132" y="17270"/>
                    <a:pt x="20646" y="15980"/>
                    <a:pt x="19409" y="14864"/>
                  </a:cubicBezTo>
                  <a:cubicBezTo>
                    <a:pt x="18770" y="14297"/>
                    <a:pt x="17950" y="13765"/>
                    <a:pt x="17382" y="13185"/>
                  </a:cubicBezTo>
                  <a:cubicBezTo>
                    <a:pt x="16814" y="12605"/>
                    <a:pt x="16510" y="11942"/>
                    <a:pt x="16977" y="11345"/>
                  </a:cubicBezTo>
                  <a:cubicBezTo>
                    <a:pt x="17433" y="10770"/>
                    <a:pt x="18518" y="10338"/>
                    <a:pt x="19196" y="9806"/>
                  </a:cubicBezTo>
                  <a:cubicBezTo>
                    <a:pt x="20018" y="9161"/>
                    <a:pt x="20200" y="8402"/>
                    <a:pt x="20210" y="7666"/>
                  </a:cubicBezTo>
                  <a:cubicBezTo>
                    <a:pt x="20210" y="7199"/>
                    <a:pt x="20139" y="6724"/>
                    <a:pt x="19703" y="6297"/>
                  </a:cubicBezTo>
                  <a:cubicBezTo>
                    <a:pt x="18963" y="5577"/>
                    <a:pt x="17281" y="5102"/>
                    <a:pt x="16469" y="4396"/>
                  </a:cubicBezTo>
                  <a:cubicBezTo>
                    <a:pt x="15405" y="3472"/>
                    <a:pt x="16014" y="2329"/>
                    <a:pt x="15091" y="1379"/>
                  </a:cubicBezTo>
                  <a:cubicBezTo>
                    <a:pt x="14361" y="625"/>
                    <a:pt x="12608" y="62"/>
                    <a:pt x="10713" y="5"/>
                  </a:cubicBezTo>
                  <a:cubicBezTo>
                    <a:pt x="10599" y="2"/>
                    <a:pt x="10486" y="0"/>
                    <a:pt x="10373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6" name="Google Shape;1580;p54"/>
            <p:cNvSpPr/>
            <p:nvPr/>
          </p:nvSpPr>
          <p:spPr>
            <a:xfrm flipH="1">
              <a:off x="1090668" y="74714"/>
              <a:ext cx="1" cy="3252035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7" name="Google Shape;1581;p54"/>
            <p:cNvSpPr/>
            <p:nvPr/>
          </p:nvSpPr>
          <p:spPr>
            <a:xfrm flipH="1">
              <a:off x="1087281" y="503101"/>
              <a:ext cx="237471" cy="232717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8" name="Google Shape;1582;p54"/>
            <p:cNvSpPr/>
            <p:nvPr/>
          </p:nvSpPr>
          <p:spPr>
            <a:xfrm flipH="1">
              <a:off x="1089946" y="620503"/>
              <a:ext cx="303568" cy="273983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9" name="Google Shape;1583;p54"/>
            <p:cNvSpPr/>
            <p:nvPr/>
          </p:nvSpPr>
          <p:spPr>
            <a:xfrm flipH="1">
              <a:off x="1089946" y="1217597"/>
              <a:ext cx="410931" cy="254394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00" name="Google Shape;1584;p54"/>
            <p:cNvSpPr/>
            <p:nvPr/>
          </p:nvSpPr>
          <p:spPr>
            <a:xfrm flipH="1">
              <a:off x="1092567" y="1927340"/>
              <a:ext cx="381347" cy="242267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01" name="Google Shape;1585;p54"/>
            <p:cNvSpPr/>
            <p:nvPr/>
          </p:nvSpPr>
          <p:spPr>
            <a:xfrm flipH="1">
              <a:off x="1092567" y="2079167"/>
              <a:ext cx="427855" cy="283978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02" name="Google Shape;1586;p54"/>
            <p:cNvSpPr/>
            <p:nvPr/>
          </p:nvSpPr>
          <p:spPr>
            <a:xfrm flipH="1" flipV="1">
              <a:off x="720239" y="791875"/>
              <a:ext cx="367043" cy="310986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03" name="Google Shape;1587;p54"/>
            <p:cNvSpPr/>
            <p:nvPr/>
          </p:nvSpPr>
          <p:spPr>
            <a:xfrm flipH="1" flipV="1">
              <a:off x="730277" y="1575133"/>
              <a:ext cx="364423" cy="193051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04" name="Google Shape;1588;p54"/>
            <p:cNvSpPr/>
            <p:nvPr/>
          </p:nvSpPr>
          <p:spPr>
            <a:xfrm flipH="1" flipV="1">
              <a:off x="698561" y="1672991"/>
              <a:ext cx="391386" cy="210463"/>
            </a:xfrm>
            <a:prstGeom prst="line">
              <a:avLst/>
            </a:prstGeom>
            <a:noFill/>
            <a:ln w="50800" cap="flat">
              <a:solidFill>
                <a:srgbClr val="439D8A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906" name="Google Shape;1589;p5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72640">
              <a:defRPr cap="all" sz="5440"/>
            </a:lvl1pPr>
          </a:lstStyle>
          <a:p>
            <a:pPr/>
            <a:r>
              <a:t>Marketing Strategy</a:t>
            </a:r>
          </a:p>
        </p:txBody>
      </p:sp>
      <p:graphicFrame>
        <p:nvGraphicFramePr>
          <p:cNvPr id="907" name="Google Shape;1590;p54"/>
          <p:cNvGraphicFramePr/>
          <p:nvPr/>
        </p:nvGraphicFramePr>
        <p:xfrm>
          <a:off x="-25181" y="4240538"/>
          <a:ext cx="24510562" cy="756397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072393"/>
                <a:gridCol w="4072393"/>
                <a:gridCol w="4072393"/>
                <a:gridCol w="4072393"/>
                <a:gridCol w="4072393"/>
                <a:gridCol w="4072393"/>
              </a:tblGrid>
              <a:tr h="3243550">
                <a:tc>
                  <a:txBody>
                    <a:bodyPr/>
                    <a:lstStyle/>
                    <a:p>
                      <a:pPr marR="243839" defTabSz="2438400"/>
                      <a:r>
                        <a:rPr sz="3200">
                          <a:solidFill>
                            <a:srgbClr val="FFFFFF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TikTock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>
                          <a:alpha val="0"/>
                        </a:srgbClr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>
                          <a:alpha val="0"/>
                        </a:srgbClr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rgbClr val="053B5C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/>
                      <a:r>
                        <a:rPr sz="3200">
                          <a:solidFill>
                            <a:srgbClr val="FFFFFF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Why a Hackathon? Why TH?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>
                          <a:alpha val="0"/>
                        </a:srgbClr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rgbClr val="053B5C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/>
                      <a:r>
                        <a:rPr sz="3200">
                          <a:solidFill>
                            <a:srgbClr val="FFFFFF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#Globalwarning challenges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>
                          <a:alpha val="0"/>
                        </a:srgbClr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rgbClr val="053B5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defTabSz="2438400">
                        <a:defRPr sz="3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Create a specific challenge for every participant from every region and try to make it popular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>
                          <a:alpha val="0"/>
                        </a:srgbClr>
                      </a:solidFill>
                    </a:lnR>
                    <a:lnT w="76200">
                      <a:solidFill>
                        <a:srgbClr val="FFFFFF">
                          <a:alpha val="0"/>
                        </a:srgbClr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rgbClr val="053B5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2537369">
                <a:tc>
                  <a:txBody>
                    <a:bodyPr/>
                    <a:lstStyle/>
                    <a:p>
                      <a:pPr defTabSz="2438400">
                        <a:lnSpc>
                          <a:spcPct val="115000"/>
                        </a:lnSpc>
                        <a:spcBef>
                          <a:spcPts val="3200"/>
                        </a:spcBef>
                        <a:defRPr sz="2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Facebook</a:t>
                      </a:r>
                    </a:p>
                    <a:p>
                      <a:pPr defTabSz="2438400">
                        <a:lnSpc>
                          <a:spcPct val="115000"/>
                        </a:lnSpc>
                        <a:spcBef>
                          <a:spcPts val="3200"/>
                        </a:spcBef>
                        <a:defRPr sz="2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Instagram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>
                          <a:alpha val="0"/>
                        </a:srgbClr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sz="2800">
                          <a:solidFill>
                            <a:srgbClr val="053B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Why a Hackathon? Why TH?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sz="2800">
                          <a:solidFill>
                            <a:srgbClr val="053B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Importance of CRS for a business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lnSpc>
                          <a:spcPct val="115000"/>
                        </a:lnSpc>
                        <a:spcBef>
                          <a:spcPts val="3200"/>
                        </a:spcBef>
                      </a:pPr>
                      <a:r>
                        <a:rPr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Legal initiatives from every region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>
                          <a:alpha val="0"/>
                        </a:srgbClr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2438400">
                        <a:lnSpc>
                          <a:spcPct val="115000"/>
                        </a:lnSpc>
                        <a:spcBef>
                          <a:spcPts val="3200"/>
                        </a:spcBef>
                      </a:pPr>
                      <a:r>
                        <a:rPr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Start-ups and innovation hubs that are connected with that topics/ sponsors blog posts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>
                          <a:alpha val="0"/>
                        </a:srgbClr>
                      </a:solidFill>
                    </a:lnL>
                    <a:lnR w="76200">
                      <a:solidFill>
                        <a:srgbClr val="FFFFFF">
                          <a:alpha val="0"/>
                        </a:srgbClr>
                      </a:solidFill>
                    </a:lnR>
                    <a:lnT w="762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  <a:prstDash val="dot"/>
                    </a:lnB>
                    <a:solidFill>
                      <a:srgbClr val="A0EBFF"/>
                    </a:solidFill>
                  </a:tcPr>
                </a:tc>
                <a:tc hMerge="1">
                  <a:tcPr/>
                </a:tc>
              </a:tr>
              <a:tr h="1706850">
                <a:tc>
                  <a:txBody>
                    <a:bodyPr/>
                    <a:lstStyle/>
                    <a:p>
                      <a:pPr marR="243839" defTabSz="2438400">
                        <a:spcBef>
                          <a:spcPts val="1600"/>
                        </a:spcBef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Recruitment events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>
                          <a:alpha val="0"/>
                        </a:srgbClr>
                      </a:solidFill>
                    </a:lnL>
                    <a:lnR w="76200">
                      <a:solidFill>
                        <a:srgbClr val="FFFFFF"/>
                      </a:solidFill>
                    </a:lnR>
                    <a:lnT w="76200">
                      <a:solidFill>
                        <a:srgbClr val="FFFFFF"/>
                      </a:solidFill>
                      <a:prstDash val="dot"/>
                    </a:lnT>
                    <a:lnB w="76200">
                      <a:solidFill>
                        <a:srgbClr val="FFFFFF">
                          <a:alpha val="0"/>
                        </a:srgbClr>
                      </a:solidFill>
                      <a:prstDash val="dot"/>
                    </a:lnB>
                    <a:solidFill>
                      <a:srgbClr val="74D8C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defTabSz="2438400">
                        <a:defRPr sz="3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Considering strategic partnerships with universities and student unions</a:t>
                      </a:r>
                    </a:p>
                  </a:txBody>
                  <a:tcPr marL="91425" marR="91425" marT="91425" marB="91425" anchor="ctr" anchorCtr="0" horzOverflow="overflow">
                    <a:lnL w="76200">
                      <a:solidFill>
                        <a:srgbClr val="FFFFFF"/>
                      </a:solidFill>
                    </a:lnL>
                    <a:lnR w="76200">
                      <a:solidFill>
                        <a:srgbClr val="FFFFFF">
                          <a:alpha val="0"/>
                        </a:srgbClr>
                      </a:solidFill>
                    </a:lnR>
                    <a:lnT w="76200">
                      <a:solidFill>
                        <a:srgbClr val="FFFFFF"/>
                      </a:solidFill>
                      <a:prstDash val="dot"/>
                    </a:lnT>
                    <a:lnB w="76200">
                      <a:solidFill>
                        <a:srgbClr val="FFFFFF">
                          <a:alpha val="0"/>
                        </a:srgbClr>
                      </a:solidFill>
                      <a:prstDash val="dot"/>
                    </a:lnB>
                    <a:solidFill>
                      <a:srgbClr val="74D8C2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pSp>
        <p:nvGrpSpPr>
          <p:cNvPr id="912" name="Google Shape;1591;p54"/>
          <p:cNvGrpSpPr/>
          <p:nvPr/>
        </p:nvGrpSpPr>
        <p:grpSpPr>
          <a:xfrm>
            <a:off x="15942783" y="10560702"/>
            <a:ext cx="8441120" cy="3145313"/>
            <a:chOff x="0" y="85"/>
            <a:chExt cx="8441119" cy="3145311"/>
          </a:xfrm>
        </p:grpSpPr>
        <p:sp>
          <p:nvSpPr>
            <p:cNvPr id="908" name="Google Shape;1592;p54"/>
            <p:cNvSpPr/>
            <p:nvPr/>
          </p:nvSpPr>
          <p:spPr>
            <a:xfrm flipH="1">
              <a:off x="929000" y="1227875"/>
              <a:ext cx="7512120" cy="191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3" y="0"/>
                  </a:moveTo>
                  <a:cubicBezTo>
                    <a:pt x="9584" y="0"/>
                    <a:pt x="8385" y="4096"/>
                    <a:pt x="7902" y="9871"/>
                  </a:cubicBezTo>
                  <a:cubicBezTo>
                    <a:pt x="7310" y="7610"/>
                    <a:pt x="6502" y="6211"/>
                    <a:pt x="5608" y="6211"/>
                  </a:cubicBezTo>
                  <a:cubicBezTo>
                    <a:pt x="3991" y="6211"/>
                    <a:pt x="2648" y="10800"/>
                    <a:pt x="2377" y="16844"/>
                  </a:cubicBezTo>
                  <a:cubicBezTo>
                    <a:pt x="2157" y="16418"/>
                    <a:pt x="1911" y="16160"/>
                    <a:pt x="1648" y="16160"/>
                  </a:cubicBezTo>
                  <a:cubicBezTo>
                    <a:pt x="823" y="16160"/>
                    <a:pt x="140" y="18511"/>
                    <a:pt x="0" y="21600"/>
                  </a:cubicBezTo>
                  <a:lnTo>
                    <a:pt x="21597" y="21600"/>
                  </a:lnTo>
                  <a:cubicBezTo>
                    <a:pt x="21597" y="21589"/>
                    <a:pt x="21600" y="21577"/>
                    <a:pt x="21600" y="21577"/>
                  </a:cubicBezTo>
                  <a:cubicBezTo>
                    <a:pt x="21600" y="16518"/>
                    <a:pt x="20552" y="12412"/>
                    <a:pt x="19260" y="12412"/>
                  </a:cubicBezTo>
                  <a:cubicBezTo>
                    <a:pt x="18935" y="12412"/>
                    <a:pt x="18623" y="12680"/>
                    <a:pt x="18340" y="13161"/>
                  </a:cubicBezTo>
                  <a:cubicBezTo>
                    <a:pt x="17966" y="7902"/>
                    <a:pt x="16741" y="4040"/>
                    <a:pt x="15281" y="4040"/>
                  </a:cubicBezTo>
                  <a:cubicBezTo>
                    <a:pt x="14664" y="4040"/>
                    <a:pt x="14090" y="4745"/>
                    <a:pt x="13604" y="5931"/>
                  </a:cubicBezTo>
                  <a:cubicBezTo>
                    <a:pt x="12996" y="2327"/>
                    <a:pt x="12053" y="0"/>
                    <a:pt x="10993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09" name="Google Shape;1593;p54"/>
            <p:cNvSpPr/>
            <p:nvPr/>
          </p:nvSpPr>
          <p:spPr>
            <a:xfrm>
              <a:off x="3695319" y="85"/>
              <a:ext cx="3818279" cy="3145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9" h="21600" fill="norm" stroke="1" extrusionOk="0">
                  <a:moveTo>
                    <a:pt x="11116" y="7721"/>
                  </a:moveTo>
                  <a:cubicBezTo>
                    <a:pt x="11265" y="7777"/>
                    <a:pt x="11410" y="7833"/>
                    <a:pt x="11559" y="7903"/>
                  </a:cubicBezTo>
                  <a:cubicBezTo>
                    <a:pt x="11591" y="8148"/>
                    <a:pt x="11612" y="8401"/>
                    <a:pt x="11591" y="8646"/>
                  </a:cubicBezTo>
                  <a:cubicBezTo>
                    <a:pt x="11575" y="8843"/>
                    <a:pt x="11527" y="9024"/>
                    <a:pt x="11479" y="9200"/>
                  </a:cubicBezTo>
                  <a:cubicBezTo>
                    <a:pt x="11207" y="9193"/>
                    <a:pt x="11111" y="9039"/>
                    <a:pt x="11094" y="8597"/>
                  </a:cubicBezTo>
                  <a:cubicBezTo>
                    <a:pt x="11089" y="8394"/>
                    <a:pt x="11100" y="8197"/>
                    <a:pt x="11105" y="8008"/>
                  </a:cubicBezTo>
                  <a:cubicBezTo>
                    <a:pt x="11111" y="7910"/>
                    <a:pt x="11116" y="7819"/>
                    <a:pt x="11116" y="7721"/>
                  </a:cubicBezTo>
                  <a:close/>
                  <a:moveTo>
                    <a:pt x="8232" y="8155"/>
                  </a:moveTo>
                  <a:cubicBezTo>
                    <a:pt x="8184" y="8597"/>
                    <a:pt x="8184" y="9053"/>
                    <a:pt x="8264" y="9557"/>
                  </a:cubicBezTo>
                  <a:cubicBezTo>
                    <a:pt x="8275" y="9641"/>
                    <a:pt x="8302" y="9726"/>
                    <a:pt x="8328" y="9810"/>
                  </a:cubicBezTo>
                  <a:cubicBezTo>
                    <a:pt x="8365" y="9929"/>
                    <a:pt x="8403" y="10055"/>
                    <a:pt x="8376" y="10125"/>
                  </a:cubicBezTo>
                  <a:cubicBezTo>
                    <a:pt x="8371" y="10139"/>
                    <a:pt x="8355" y="10160"/>
                    <a:pt x="8339" y="10174"/>
                  </a:cubicBezTo>
                  <a:cubicBezTo>
                    <a:pt x="8302" y="10111"/>
                    <a:pt x="8264" y="10048"/>
                    <a:pt x="8221" y="9985"/>
                  </a:cubicBezTo>
                  <a:cubicBezTo>
                    <a:pt x="8131" y="9838"/>
                    <a:pt x="8040" y="9690"/>
                    <a:pt x="7981" y="9530"/>
                  </a:cubicBezTo>
                  <a:cubicBezTo>
                    <a:pt x="7880" y="9228"/>
                    <a:pt x="7842" y="8857"/>
                    <a:pt x="7858" y="8492"/>
                  </a:cubicBezTo>
                  <a:cubicBezTo>
                    <a:pt x="7986" y="8366"/>
                    <a:pt x="8109" y="8254"/>
                    <a:pt x="8232" y="8155"/>
                  </a:cubicBezTo>
                  <a:close/>
                  <a:moveTo>
                    <a:pt x="11757" y="7994"/>
                  </a:moveTo>
                  <a:cubicBezTo>
                    <a:pt x="11970" y="8092"/>
                    <a:pt x="12184" y="8204"/>
                    <a:pt x="12408" y="8324"/>
                  </a:cubicBezTo>
                  <a:cubicBezTo>
                    <a:pt x="12387" y="8941"/>
                    <a:pt x="12349" y="9550"/>
                    <a:pt x="12237" y="10097"/>
                  </a:cubicBezTo>
                  <a:cubicBezTo>
                    <a:pt x="12195" y="10293"/>
                    <a:pt x="12147" y="10447"/>
                    <a:pt x="12093" y="10581"/>
                  </a:cubicBezTo>
                  <a:cubicBezTo>
                    <a:pt x="11848" y="10567"/>
                    <a:pt x="11687" y="10490"/>
                    <a:pt x="11602" y="10357"/>
                  </a:cubicBezTo>
                  <a:cubicBezTo>
                    <a:pt x="11516" y="10216"/>
                    <a:pt x="11500" y="9999"/>
                    <a:pt x="11554" y="9697"/>
                  </a:cubicBezTo>
                  <a:cubicBezTo>
                    <a:pt x="11575" y="9564"/>
                    <a:pt x="11607" y="9438"/>
                    <a:pt x="11645" y="9305"/>
                  </a:cubicBezTo>
                  <a:cubicBezTo>
                    <a:pt x="11698" y="9109"/>
                    <a:pt x="11752" y="8906"/>
                    <a:pt x="11773" y="8674"/>
                  </a:cubicBezTo>
                  <a:cubicBezTo>
                    <a:pt x="11794" y="8443"/>
                    <a:pt x="11778" y="8211"/>
                    <a:pt x="11757" y="7994"/>
                  </a:cubicBezTo>
                  <a:close/>
                  <a:moveTo>
                    <a:pt x="10294" y="7518"/>
                  </a:moveTo>
                  <a:cubicBezTo>
                    <a:pt x="10507" y="7546"/>
                    <a:pt x="10721" y="7595"/>
                    <a:pt x="10934" y="7665"/>
                  </a:cubicBezTo>
                  <a:cubicBezTo>
                    <a:pt x="10934" y="7770"/>
                    <a:pt x="10929" y="7882"/>
                    <a:pt x="10923" y="7994"/>
                  </a:cubicBezTo>
                  <a:cubicBezTo>
                    <a:pt x="10913" y="8191"/>
                    <a:pt x="10908" y="8394"/>
                    <a:pt x="10913" y="8604"/>
                  </a:cubicBezTo>
                  <a:cubicBezTo>
                    <a:pt x="10923" y="8976"/>
                    <a:pt x="10998" y="9382"/>
                    <a:pt x="11420" y="9431"/>
                  </a:cubicBezTo>
                  <a:cubicBezTo>
                    <a:pt x="11399" y="9501"/>
                    <a:pt x="11388" y="9571"/>
                    <a:pt x="11372" y="9641"/>
                  </a:cubicBezTo>
                  <a:cubicBezTo>
                    <a:pt x="11308" y="10027"/>
                    <a:pt x="11340" y="10307"/>
                    <a:pt x="11463" y="10504"/>
                  </a:cubicBezTo>
                  <a:cubicBezTo>
                    <a:pt x="11570" y="10679"/>
                    <a:pt x="11735" y="10777"/>
                    <a:pt x="11987" y="10812"/>
                  </a:cubicBezTo>
                  <a:cubicBezTo>
                    <a:pt x="11912" y="10952"/>
                    <a:pt x="11826" y="11071"/>
                    <a:pt x="11735" y="11197"/>
                  </a:cubicBezTo>
                  <a:cubicBezTo>
                    <a:pt x="11623" y="11366"/>
                    <a:pt x="11506" y="11534"/>
                    <a:pt x="11388" y="11758"/>
                  </a:cubicBezTo>
                  <a:cubicBezTo>
                    <a:pt x="11383" y="11773"/>
                    <a:pt x="11378" y="11780"/>
                    <a:pt x="11372" y="11793"/>
                  </a:cubicBezTo>
                  <a:cubicBezTo>
                    <a:pt x="11366" y="11792"/>
                    <a:pt x="11360" y="11791"/>
                    <a:pt x="11354" y="11791"/>
                  </a:cubicBezTo>
                  <a:cubicBezTo>
                    <a:pt x="11332" y="11791"/>
                    <a:pt x="11309" y="11801"/>
                    <a:pt x="11292" y="11828"/>
                  </a:cubicBezTo>
                  <a:cubicBezTo>
                    <a:pt x="11234" y="11904"/>
                    <a:pt x="11159" y="11944"/>
                    <a:pt x="11068" y="11944"/>
                  </a:cubicBezTo>
                  <a:cubicBezTo>
                    <a:pt x="11033" y="11944"/>
                    <a:pt x="10996" y="11938"/>
                    <a:pt x="10956" y="11927"/>
                  </a:cubicBezTo>
                  <a:cubicBezTo>
                    <a:pt x="10646" y="11836"/>
                    <a:pt x="10315" y="11429"/>
                    <a:pt x="10251" y="11149"/>
                  </a:cubicBezTo>
                  <a:cubicBezTo>
                    <a:pt x="10176" y="10840"/>
                    <a:pt x="10230" y="10517"/>
                    <a:pt x="10283" y="10167"/>
                  </a:cubicBezTo>
                  <a:cubicBezTo>
                    <a:pt x="10315" y="9985"/>
                    <a:pt x="10342" y="9796"/>
                    <a:pt x="10352" y="9607"/>
                  </a:cubicBezTo>
                  <a:cubicBezTo>
                    <a:pt x="10384" y="9046"/>
                    <a:pt x="10400" y="8211"/>
                    <a:pt x="10294" y="7518"/>
                  </a:cubicBezTo>
                  <a:close/>
                  <a:moveTo>
                    <a:pt x="7671" y="8688"/>
                  </a:moveTo>
                  <a:cubicBezTo>
                    <a:pt x="7676" y="9031"/>
                    <a:pt x="7725" y="9368"/>
                    <a:pt x="7815" y="9634"/>
                  </a:cubicBezTo>
                  <a:cubicBezTo>
                    <a:pt x="7885" y="9824"/>
                    <a:pt x="7986" y="9985"/>
                    <a:pt x="8082" y="10139"/>
                  </a:cubicBezTo>
                  <a:cubicBezTo>
                    <a:pt x="8125" y="10202"/>
                    <a:pt x="8163" y="10265"/>
                    <a:pt x="8200" y="10336"/>
                  </a:cubicBezTo>
                  <a:cubicBezTo>
                    <a:pt x="8200" y="10350"/>
                    <a:pt x="8200" y="10370"/>
                    <a:pt x="8205" y="10384"/>
                  </a:cubicBezTo>
                  <a:cubicBezTo>
                    <a:pt x="8211" y="10420"/>
                    <a:pt x="8238" y="10440"/>
                    <a:pt x="8264" y="10454"/>
                  </a:cubicBezTo>
                  <a:cubicBezTo>
                    <a:pt x="8307" y="10546"/>
                    <a:pt x="8344" y="10637"/>
                    <a:pt x="8365" y="10735"/>
                  </a:cubicBezTo>
                  <a:cubicBezTo>
                    <a:pt x="8408" y="10966"/>
                    <a:pt x="8382" y="11184"/>
                    <a:pt x="8275" y="11401"/>
                  </a:cubicBezTo>
                  <a:cubicBezTo>
                    <a:pt x="8131" y="11695"/>
                    <a:pt x="7842" y="11933"/>
                    <a:pt x="7554" y="12010"/>
                  </a:cubicBezTo>
                  <a:cubicBezTo>
                    <a:pt x="7468" y="11940"/>
                    <a:pt x="7388" y="11857"/>
                    <a:pt x="7303" y="11751"/>
                  </a:cubicBezTo>
                  <a:cubicBezTo>
                    <a:pt x="7137" y="11541"/>
                    <a:pt x="6908" y="10693"/>
                    <a:pt x="6758" y="9817"/>
                  </a:cubicBezTo>
                  <a:cubicBezTo>
                    <a:pt x="6993" y="9508"/>
                    <a:pt x="7233" y="9200"/>
                    <a:pt x="7474" y="8913"/>
                  </a:cubicBezTo>
                  <a:cubicBezTo>
                    <a:pt x="7538" y="8835"/>
                    <a:pt x="7607" y="8758"/>
                    <a:pt x="7671" y="8688"/>
                  </a:cubicBezTo>
                  <a:close/>
                  <a:moveTo>
                    <a:pt x="12590" y="8422"/>
                  </a:moveTo>
                  <a:cubicBezTo>
                    <a:pt x="12803" y="8541"/>
                    <a:pt x="13023" y="8660"/>
                    <a:pt x="13247" y="8787"/>
                  </a:cubicBezTo>
                  <a:cubicBezTo>
                    <a:pt x="13268" y="8793"/>
                    <a:pt x="13290" y="8807"/>
                    <a:pt x="13311" y="8814"/>
                  </a:cubicBezTo>
                  <a:cubicBezTo>
                    <a:pt x="13113" y="9221"/>
                    <a:pt x="12942" y="9670"/>
                    <a:pt x="12820" y="10139"/>
                  </a:cubicBezTo>
                  <a:cubicBezTo>
                    <a:pt x="12611" y="10931"/>
                    <a:pt x="12387" y="11674"/>
                    <a:pt x="11896" y="12088"/>
                  </a:cubicBezTo>
                  <a:cubicBezTo>
                    <a:pt x="11845" y="12128"/>
                    <a:pt x="11795" y="12179"/>
                    <a:pt x="11736" y="12179"/>
                  </a:cubicBezTo>
                  <a:cubicBezTo>
                    <a:pt x="11732" y="12179"/>
                    <a:pt x="11729" y="12179"/>
                    <a:pt x="11725" y="12179"/>
                  </a:cubicBezTo>
                  <a:cubicBezTo>
                    <a:pt x="11634" y="12179"/>
                    <a:pt x="11559" y="12060"/>
                    <a:pt x="11516" y="11940"/>
                  </a:cubicBezTo>
                  <a:cubicBezTo>
                    <a:pt x="11527" y="11927"/>
                    <a:pt x="11533" y="11913"/>
                    <a:pt x="11538" y="11899"/>
                  </a:cubicBezTo>
                  <a:cubicBezTo>
                    <a:pt x="11650" y="11681"/>
                    <a:pt x="11762" y="11520"/>
                    <a:pt x="11874" y="11359"/>
                  </a:cubicBezTo>
                  <a:cubicBezTo>
                    <a:pt x="11987" y="11197"/>
                    <a:pt x="12099" y="11036"/>
                    <a:pt x="12200" y="10826"/>
                  </a:cubicBezTo>
                  <a:lnTo>
                    <a:pt x="12232" y="10826"/>
                  </a:lnTo>
                  <a:cubicBezTo>
                    <a:pt x="12286" y="10826"/>
                    <a:pt x="12323" y="10770"/>
                    <a:pt x="12323" y="10700"/>
                  </a:cubicBezTo>
                  <a:cubicBezTo>
                    <a:pt x="12323" y="10665"/>
                    <a:pt x="12307" y="10630"/>
                    <a:pt x="12286" y="10609"/>
                  </a:cubicBezTo>
                  <a:cubicBezTo>
                    <a:pt x="12334" y="10483"/>
                    <a:pt x="12376" y="10336"/>
                    <a:pt x="12414" y="10160"/>
                  </a:cubicBezTo>
                  <a:cubicBezTo>
                    <a:pt x="12526" y="9614"/>
                    <a:pt x="12563" y="9017"/>
                    <a:pt x="12590" y="8422"/>
                  </a:cubicBezTo>
                  <a:close/>
                  <a:moveTo>
                    <a:pt x="6603" y="10034"/>
                  </a:moveTo>
                  <a:cubicBezTo>
                    <a:pt x="6758" y="10889"/>
                    <a:pt x="6988" y="11695"/>
                    <a:pt x="7180" y="11927"/>
                  </a:cubicBezTo>
                  <a:cubicBezTo>
                    <a:pt x="7260" y="12032"/>
                    <a:pt x="7340" y="12116"/>
                    <a:pt x="7426" y="12193"/>
                  </a:cubicBezTo>
                  <a:cubicBezTo>
                    <a:pt x="7442" y="12235"/>
                    <a:pt x="7474" y="12270"/>
                    <a:pt x="7511" y="12270"/>
                  </a:cubicBezTo>
                  <a:lnTo>
                    <a:pt x="7516" y="12270"/>
                  </a:lnTo>
                  <a:cubicBezTo>
                    <a:pt x="7709" y="12424"/>
                    <a:pt x="7911" y="12523"/>
                    <a:pt x="8120" y="12586"/>
                  </a:cubicBezTo>
                  <a:cubicBezTo>
                    <a:pt x="7949" y="12775"/>
                    <a:pt x="7797" y="12869"/>
                    <a:pt x="7658" y="12869"/>
                  </a:cubicBezTo>
                  <a:cubicBezTo>
                    <a:pt x="7632" y="12869"/>
                    <a:pt x="7606" y="12865"/>
                    <a:pt x="7580" y="12859"/>
                  </a:cubicBezTo>
                  <a:cubicBezTo>
                    <a:pt x="7218" y="12775"/>
                    <a:pt x="6961" y="12032"/>
                    <a:pt x="6710" y="11317"/>
                  </a:cubicBezTo>
                  <a:cubicBezTo>
                    <a:pt x="6593" y="10973"/>
                    <a:pt x="6475" y="10644"/>
                    <a:pt x="6347" y="10377"/>
                  </a:cubicBezTo>
                  <a:cubicBezTo>
                    <a:pt x="6432" y="10258"/>
                    <a:pt x="6518" y="10146"/>
                    <a:pt x="6603" y="10034"/>
                  </a:cubicBezTo>
                  <a:close/>
                  <a:moveTo>
                    <a:pt x="9940" y="7498"/>
                  </a:moveTo>
                  <a:cubicBezTo>
                    <a:pt x="9994" y="7498"/>
                    <a:pt x="10047" y="7500"/>
                    <a:pt x="10101" y="7504"/>
                  </a:cubicBezTo>
                  <a:cubicBezTo>
                    <a:pt x="10224" y="8254"/>
                    <a:pt x="10192" y="9221"/>
                    <a:pt x="10171" y="9593"/>
                  </a:cubicBezTo>
                  <a:cubicBezTo>
                    <a:pt x="10160" y="9761"/>
                    <a:pt x="10133" y="9936"/>
                    <a:pt x="10107" y="10118"/>
                  </a:cubicBezTo>
                  <a:cubicBezTo>
                    <a:pt x="10048" y="10483"/>
                    <a:pt x="9989" y="10854"/>
                    <a:pt x="10074" y="11219"/>
                  </a:cubicBezTo>
                  <a:cubicBezTo>
                    <a:pt x="10165" y="11611"/>
                    <a:pt x="10566" y="12060"/>
                    <a:pt x="10913" y="12165"/>
                  </a:cubicBezTo>
                  <a:cubicBezTo>
                    <a:pt x="10972" y="12179"/>
                    <a:pt x="11020" y="12186"/>
                    <a:pt x="11073" y="12186"/>
                  </a:cubicBezTo>
                  <a:cubicBezTo>
                    <a:pt x="11116" y="12186"/>
                    <a:pt x="11159" y="12179"/>
                    <a:pt x="11202" y="12165"/>
                  </a:cubicBezTo>
                  <a:cubicBezTo>
                    <a:pt x="11025" y="12600"/>
                    <a:pt x="10961" y="12950"/>
                    <a:pt x="10945" y="13307"/>
                  </a:cubicBezTo>
                  <a:cubicBezTo>
                    <a:pt x="10913" y="13329"/>
                    <a:pt x="10892" y="13363"/>
                    <a:pt x="10886" y="13406"/>
                  </a:cubicBezTo>
                  <a:cubicBezTo>
                    <a:pt x="10699" y="12830"/>
                    <a:pt x="10320" y="12571"/>
                    <a:pt x="9332" y="12501"/>
                  </a:cubicBezTo>
                  <a:cubicBezTo>
                    <a:pt x="9252" y="12494"/>
                    <a:pt x="9167" y="12487"/>
                    <a:pt x="9087" y="12487"/>
                  </a:cubicBezTo>
                  <a:cubicBezTo>
                    <a:pt x="8611" y="12459"/>
                    <a:pt x="8179" y="12431"/>
                    <a:pt x="7778" y="12179"/>
                  </a:cubicBezTo>
                  <a:cubicBezTo>
                    <a:pt x="8045" y="12053"/>
                    <a:pt x="8286" y="11821"/>
                    <a:pt x="8430" y="11534"/>
                  </a:cubicBezTo>
                  <a:cubicBezTo>
                    <a:pt x="8563" y="11260"/>
                    <a:pt x="8600" y="10966"/>
                    <a:pt x="8542" y="10672"/>
                  </a:cubicBezTo>
                  <a:cubicBezTo>
                    <a:pt x="8515" y="10567"/>
                    <a:pt x="8483" y="10469"/>
                    <a:pt x="8440" y="10377"/>
                  </a:cubicBezTo>
                  <a:cubicBezTo>
                    <a:pt x="8488" y="10336"/>
                    <a:pt x="8521" y="10287"/>
                    <a:pt x="8542" y="10223"/>
                  </a:cubicBezTo>
                  <a:cubicBezTo>
                    <a:pt x="8600" y="10062"/>
                    <a:pt x="8547" y="9887"/>
                    <a:pt x="8499" y="9726"/>
                  </a:cubicBezTo>
                  <a:cubicBezTo>
                    <a:pt x="8478" y="9648"/>
                    <a:pt x="8451" y="9571"/>
                    <a:pt x="8440" y="9508"/>
                  </a:cubicBezTo>
                  <a:cubicBezTo>
                    <a:pt x="8355" y="8961"/>
                    <a:pt x="8365" y="8485"/>
                    <a:pt x="8435" y="8008"/>
                  </a:cubicBezTo>
                  <a:cubicBezTo>
                    <a:pt x="8946" y="7648"/>
                    <a:pt x="9444" y="7498"/>
                    <a:pt x="9940" y="7498"/>
                  </a:cubicBezTo>
                  <a:close/>
                  <a:moveTo>
                    <a:pt x="15191" y="0"/>
                  </a:moveTo>
                  <a:cubicBezTo>
                    <a:pt x="14292" y="0"/>
                    <a:pt x="12841" y="2792"/>
                    <a:pt x="11981" y="2792"/>
                  </a:cubicBezTo>
                  <a:cubicBezTo>
                    <a:pt x="11948" y="2792"/>
                    <a:pt x="11916" y="2788"/>
                    <a:pt x="11885" y="2779"/>
                  </a:cubicBezTo>
                  <a:cubicBezTo>
                    <a:pt x="10875" y="2504"/>
                    <a:pt x="10449" y="845"/>
                    <a:pt x="9524" y="845"/>
                  </a:cubicBezTo>
                  <a:cubicBezTo>
                    <a:pt x="9246" y="845"/>
                    <a:pt x="8923" y="995"/>
                    <a:pt x="8526" y="1378"/>
                  </a:cubicBezTo>
                  <a:cubicBezTo>
                    <a:pt x="7345" y="2520"/>
                    <a:pt x="8291" y="4153"/>
                    <a:pt x="7607" y="5338"/>
                  </a:cubicBezTo>
                  <a:cubicBezTo>
                    <a:pt x="7394" y="5705"/>
                    <a:pt x="7079" y="5847"/>
                    <a:pt x="6701" y="5847"/>
                  </a:cubicBezTo>
                  <a:cubicBezTo>
                    <a:pt x="5469" y="5847"/>
                    <a:pt x="3573" y="4346"/>
                    <a:pt x="2393" y="4346"/>
                  </a:cubicBezTo>
                  <a:cubicBezTo>
                    <a:pt x="2288" y="4346"/>
                    <a:pt x="2188" y="4358"/>
                    <a:pt x="2096" y="4384"/>
                  </a:cubicBezTo>
                  <a:cubicBezTo>
                    <a:pt x="-446" y="5099"/>
                    <a:pt x="-537" y="9747"/>
                    <a:pt x="1076" y="11709"/>
                  </a:cubicBezTo>
                  <a:cubicBezTo>
                    <a:pt x="1848" y="12653"/>
                    <a:pt x="2536" y="13028"/>
                    <a:pt x="3171" y="13028"/>
                  </a:cubicBezTo>
                  <a:cubicBezTo>
                    <a:pt x="4299" y="13028"/>
                    <a:pt x="5256" y="11840"/>
                    <a:pt x="6213" y="10553"/>
                  </a:cubicBezTo>
                  <a:cubicBezTo>
                    <a:pt x="6331" y="10805"/>
                    <a:pt x="6438" y="11113"/>
                    <a:pt x="6544" y="11415"/>
                  </a:cubicBezTo>
                  <a:cubicBezTo>
                    <a:pt x="6812" y="12186"/>
                    <a:pt x="7095" y="12985"/>
                    <a:pt x="7549" y="13097"/>
                  </a:cubicBezTo>
                  <a:cubicBezTo>
                    <a:pt x="7580" y="13104"/>
                    <a:pt x="7618" y="13111"/>
                    <a:pt x="7655" y="13111"/>
                  </a:cubicBezTo>
                  <a:cubicBezTo>
                    <a:pt x="7869" y="13111"/>
                    <a:pt x="8093" y="12957"/>
                    <a:pt x="8344" y="12649"/>
                  </a:cubicBezTo>
                  <a:cubicBezTo>
                    <a:pt x="8579" y="12697"/>
                    <a:pt x="8825" y="12712"/>
                    <a:pt x="9076" y="12726"/>
                  </a:cubicBezTo>
                  <a:cubicBezTo>
                    <a:pt x="9161" y="12733"/>
                    <a:pt x="9241" y="12733"/>
                    <a:pt x="9322" y="12740"/>
                  </a:cubicBezTo>
                  <a:cubicBezTo>
                    <a:pt x="10651" y="12838"/>
                    <a:pt x="10748" y="13174"/>
                    <a:pt x="10881" y="14527"/>
                  </a:cubicBezTo>
                  <a:cubicBezTo>
                    <a:pt x="10956" y="15340"/>
                    <a:pt x="10881" y="16230"/>
                    <a:pt x="10881" y="17043"/>
                  </a:cubicBezTo>
                  <a:cubicBezTo>
                    <a:pt x="10881" y="18480"/>
                    <a:pt x="10881" y="19910"/>
                    <a:pt x="10881" y="21347"/>
                  </a:cubicBezTo>
                  <a:cubicBezTo>
                    <a:pt x="10881" y="21452"/>
                    <a:pt x="10902" y="21592"/>
                    <a:pt x="10982" y="21599"/>
                  </a:cubicBezTo>
                  <a:cubicBezTo>
                    <a:pt x="10984" y="21599"/>
                    <a:pt x="10986" y="21600"/>
                    <a:pt x="10989" y="21600"/>
                  </a:cubicBezTo>
                  <a:cubicBezTo>
                    <a:pt x="11074" y="21600"/>
                    <a:pt x="11100" y="21450"/>
                    <a:pt x="11100" y="21340"/>
                  </a:cubicBezTo>
                  <a:cubicBezTo>
                    <a:pt x="11105" y="19700"/>
                    <a:pt x="11111" y="18053"/>
                    <a:pt x="11116" y="16413"/>
                  </a:cubicBezTo>
                  <a:cubicBezTo>
                    <a:pt x="11121" y="15593"/>
                    <a:pt x="11132" y="14772"/>
                    <a:pt x="11127" y="13952"/>
                  </a:cubicBezTo>
                  <a:cubicBezTo>
                    <a:pt x="11121" y="13300"/>
                    <a:pt x="11148" y="12754"/>
                    <a:pt x="11410" y="12172"/>
                  </a:cubicBezTo>
                  <a:cubicBezTo>
                    <a:pt x="11485" y="12305"/>
                    <a:pt x="11586" y="12417"/>
                    <a:pt x="11725" y="12417"/>
                  </a:cubicBezTo>
                  <a:cubicBezTo>
                    <a:pt x="11832" y="12417"/>
                    <a:pt x="11922" y="12354"/>
                    <a:pt x="11997" y="12291"/>
                  </a:cubicBezTo>
                  <a:cubicBezTo>
                    <a:pt x="12536" y="11836"/>
                    <a:pt x="12777" y="11050"/>
                    <a:pt x="12990" y="10223"/>
                  </a:cubicBezTo>
                  <a:cubicBezTo>
                    <a:pt x="13119" y="9747"/>
                    <a:pt x="13284" y="9305"/>
                    <a:pt x="13487" y="8898"/>
                  </a:cubicBezTo>
                  <a:cubicBezTo>
                    <a:pt x="14077" y="9180"/>
                    <a:pt x="14679" y="9316"/>
                    <a:pt x="15269" y="9316"/>
                  </a:cubicBezTo>
                  <a:cubicBezTo>
                    <a:pt x="16813" y="9316"/>
                    <a:pt x="18281" y="8382"/>
                    <a:pt x="19266" y="6648"/>
                  </a:cubicBezTo>
                  <a:cubicBezTo>
                    <a:pt x="21063" y="3499"/>
                    <a:pt x="19171" y="677"/>
                    <a:pt x="16790" y="677"/>
                  </a:cubicBezTo>
                  <a:cubicBezTo>
                    <a:pt x="16468" y="677"/>
                    <a:pt x="16137" y="728"/>
                    <a:pt x="15805" y="838"/>
                  </a:cubicBezTo>
                  <a:cubicBezTo>
                    <a:pt x="15665" y="234"/>
                    <a:pt x="15451" y="0"/>
                    <a:pt x="15191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0" name="Google Shape;1594;p54"/>
            <p:cNvSpPr/>
            <p:nvPr/>
          </p:nvSpPr>
          <p:spPr>
            <a:xfrm flipH="1">
              <a:off x="-1" y="2228318"/>
              <a:ext cx="3592630" cy="91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cubicBezTo>
                    <a:pt x="9587" y="0"/>
                    <a:pt x="8387" y="4094"/>
                    <a:pt x="7903" y="9875"/>
                  </a:cubicBezTo>
                  <a:cubicBezTo>
                    <a:pt x="7311" y="7629"/>
                    <a:pt x="6505" y="6225"/>
                    <a:pt x="5609" y="6225"/>
                  </a:cubicBezTo>
                  <a:cubicBezTo>
                    <a:pt x="3990" y="6225"/>
                    <a:pt x="2646" y="10813"/>
                    <a:pt x="2377" y="16849"/>
                  </a:cubicBezTo>
                  <a:cubicBezTo>
                    <a:pt x="2156" y="16429"/>
                    <a:pt x="1912" y="16171"/>
                    <a:pt x="1649" y="16171"/>
                  </a:cubicBezTo>
                  <a:cubicBezTo>
                    <a:pt x="824" y="16171"/>
                    <a:pt x="137" y="18512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21600"/>
                    <a:pt x="21600" y="21576"/>
                  </a:cubicBezTo>
                  <a:cubicBezTo>
                    <a:pt x="21600" y="16523"/>
                    <a:pt x="20554" y="12427"/>
                    <a:pt x="19264" y="12427"/>
                  </a:cubicBezTo>
                  <a:cubicBezTo>
                    <a:pt x="18936" y="12427"/>
                    <a:pt x="18625" y="12684"/>
                    <a:pt x="18344" y="13175"/>
                  </a:cubicBezTo>
                  <a:cubicBezTo>
                    <a:pt x="17968" y="7910"/>
                    <a:pt x="16743" y="4049"/>
                    <a:pt x="15286" y="4049"/>
                  </a:cubicBezTo>
                  <a:cubicBezTo>
                    <a:pt x="14665" y="4049"/>
                    <a:pt x="14091" y="4751"/>
                    <a:pt x="13607" y="5944"/>
                  </a:cubicBezTo>
                  <a:cubicBezTo>
                    <a:pt x="12998" y="2339"/>
                    <a:pt x="12055" y="0"/>
                    <a:pt x="10997" y="0"/>
                  </a:cubicBezTo>
                  <a:close/>
                </a:path>
              </a:pathLst>
            </a:custGeom>
            <a:solidFill>
              <a:srgbClr val="40B4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1" name="Google Shape;1595;p54"/>
            <p:cNvSpPr/>
            <p:nvPr/>
          </p:nvSpPr>
          <p:spPr>
            <a:xfrm flipH="1">
              <a:off x="4382008" y="2390122"/>
              <a:ext cx="2958604" cy="755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cubicBezTo>
                    <a:pt x="9587" y="0"/>
                    <a:pt x="8387" y="4094"/>
                    <a:pt x="7903" y="9875"/>
                  </a:cubicBezTo>
                  <a:cubicBezTo>
                    <a:pt x="7311" y="7629"/>
                    <a:pt x="6505" y="6225"/>
                    <a:pt x="5609" y="6225"/>
                  </a:cubicBezTo>
                  <a:cubicBezTo>
                    <a:pt x="3990" y="6225"/>
                    <a:pt x="2646" y="10813"/>
                    <a:pt x="2377" y="16849"/>
                  </a:cubicBezTo>
                  <a:cubicBezTo>
                    <a:pt x="2156" y="16429"/>
                    <a:pt x="1912" y="16171"/>
                    <a:pt x="1649" y="16171"/>
                  </a:cubicBezTo>
                  <a:cubicBezTo>
                    <a:pt x="824" y="16171"/>
                    <a:pt x="137" y="18512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21600"/>
                    <a:pt x="21600" y="21576"/>
                  </a:cubicBezTo>
                  <a:cubicBezTo>
                    <a:pt x="21600" y="16523"/>
                    <a:pt x="20554" y="12427"/>
                    <a:pt x="19264" y="12427"/>
                  </a:cubicBezTo>
                  <a:cubicBezTo>
                    <a:pt x="18936" y="12427"/>
                    <a:pt x="18625" y="12684"/>
                    <a:pt x="18344" y="13175"/>
                  </a:cubicBezTo>
                  <a:cubicBezTo>
                    <a:pt x="17968" y="7910"/>
                    <a:pt x="16743" y="4049"/>
                    <a:pt x="15286" y="4049"/>
                  </a:cubicBezTo>
                  <a:cubicBezTo>
                    <a:pt x="14665" y="4049"/>
                    <a:pt x="14091" y="4751"/>
                    <a:pt x="13607" y="5944"/>
                  </a:cubicBezTo>
                  <a:cubicBezTo>
                    <a:pt x="12998" y="2339"/>
                    <a:pt x="12055" y="0"/>
                    <a:pt x="10997" y="0"/>
                  </a:cubicBezTo>
                  <a:close/>
                </a:path>
              </a:pathLst>
            </a:custGeom>
            <a:solidFill>
              <a:srgbClr val="40B4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1664;p56"/>
          <p:cNvGrpSpPr/>
          <p:nvPr/>
        </p:nvGrpSpPr>
        <p:grpSpPr>
          <a:xfrm>
            <a:off x="3907796" y="1244582"/>
            <a:ext cx="4599957" cy="3914856"/>
            <a:chOff x="0" y="0"/>
            <a:chExt cx="4599955" cy="3914855"/>
          </a:xfrm>
        </p:grpSpPr>
        <p:grpSp>
          <p:nvGrpSpPr>
            <p:cNvPr id="919" name="Google Shape;1665;p56"/>
            <p:cNvGrpSpPr/>
            <p:nvPr/>
          </p:nvGrpSpPr>
          <p:grpSpPr>
            <a:xfrm>
              <a:off x="0" y="0"/>
              <a:ext cx="3293080" cy="3474673"/>
              <a:chOff x="0" y="0"/>
              <a:chExt cx="3293079" cy="3474672"/>
            </a:xfrm>
          </p:grpSpPr>
          <p:sp>
            <p:nvSpPr>
              <p:cNvPr id="914" name="Google Shape;1666;p56"/>
              <p:cNvSpPr/>
              <p:nvPr/>
            </p:nvSpPr>
            <p:spPr>
              <a:xfrm flipH="1" rot="2530133">
                <a:off x="447287" y="499882"/>
                <a:ext cx="2352783" cy="22396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8" h="21600" fill="norm" stroke="1" extrusionOk="0">
                    <a:moveTo>
                      <a:pt x="11235" y="0"/>
                    </a:moveTo>
                    <a:cubicBezTo>
                      <a:pt x="11200" y="0"/>
                      <a:pt x="11164" y="1"/>
                      <a:pt x="11128" y="4"/>
                    </a:cubicBezTo>
                    <a:cubicBezTo>
                      <a:pt x="10073" y="77"/>
                      <a:pt x="9691" y="1212"/>
                      <a:pt x="9448" y="2145"/>
                    </a:cubicBezTo>
                    <a:cubicBezTo>
                      <a:pt x="9124" y="3391"/>
                      <a:pt x="8963" y="5158"/>
                      <a:pt x="7946" y="5158"/>
                    </a:cubicBezTo>
                    <a:cubicBezTo>
                      <a:pt x="7665" y="5158"/>
                      <a:pt x="7317" y="5022"/>
                      <a:pt x="6883" y="4703"/>
                    </a:cubicBezTo>
                    <a:cubicBezTo>
                      <a:pt x="6541" y="4452"/>
                      <a:pt x="6100" y="4054"/>
                      <a:pt x="5652" y="4054"/>
                    </a:cubicBezTo>
                    <a:cubicBezTo>
                      <a:pt x="5562" y="4054"/>
                      <a:pt x="5471" y="4071"/>
                      <a:pt x="5382" y="4107"/>
                    </a:cubicBezTo>
                    <a:cubicBezTo>
                      <a:pt x="3865" y="4723"/>
                      <a:pt x="4848" y="6817"/>
                      <a:pt x="5024" y="7889"/>
                    </a:cubicBezTo>
                    <a:cubicBezTo>
                      <a:pt x="5131" y="8532"/>
                      <a:pt x="5113" y="9661"/>
                      <a:pt x="4429" y="9661"/>
                    </a:cubicBezTo>
                    <a:cubicBezTo>
                      <a:pt x="4325" y="9661"/>
                      <a:pt x="4206" y="9635"/>
                      <a:pt x="4068" y="9577"/>
                    </a:cubicBezTo>
                    <a:cubicBezTo>
                      <a:pt x="2852" y="9059"/>
                      <a:pt x="2575" y="7302"/>
                      <a:pt x="1145" y="7302"/>
                    </a:cubicBezTo>
                    <a:cubicBezTo>
                      <a:pt x="1078" y="7302"/>
                      <a:pt x="1009" y="7306"/>
                      <a:pt x="937" y="7313"/>
                    </a:cubicBezTo>
                    <a:cubicBezTo>
                      <a:pt x="95" y="7406"/>
                      <a:pt x="-90" y="8214"/>
                      <a:pt x="36" y="8985"/>
                    </a:cubicBezTo>
                    <a:cubicBezTo>
                      <a:pt x="234" y="10160"/>
                      <a:pt x="853" y="11179"/>
                      <a:pt x="1226" y="12287"/>
                    </a:cubicBezTo>
                    <a:cubicBezTo>
                      <a:pt x="1618" y="13449"/>
                      <a:pt x="1738" y="14729"/>
                      <a:pt x="1605" y="15954"/>
                    </a:cubicBezTo>
                    <a:cubicBezTo>
                      <a:pt x="1534" y="16616"/>
                      <a:pt x="955" y="17509"/>
                      <a:pt x="1109" y="18171"/>
                    </a:cubicBezTo>
                    <a:cubicBezTo>
                      <a:pt x="1337" y="19137"/>
                      <a:pt x="3104" y="18988"/>
                      <a:pt x="3806" y="19121"/>
                    </a:cubicBezTo>
                    <a:cubicBezTo>
                      <a:pt x="4799" y="19309"/>
                      <a:pt x="5804" y="19481"/>
                      <a:pt x="6763" y="19829"/>
                    </a:cubicBezTo>
                    <a:cubicBezTo>
                      <a:pt x="7920" y="20246"/>
                      <a:pt x="9799" y="21600"/>
                      <a:pt x="11325" y="21600"/>
                    </a:cubicBezTo>
                    <a:cubicBezTo>
                      <a:pt x="11868" y="21600"/>
                      <a:pt x="12366" y="21429"/>
                      <a:pt x="12771" y="20984"/>
                    </a:cubicBezTo>
                    <a:cubicBezTo>
                      <a:pt x="13270" y="20434"/>
                      <a:pt x="13017" y="19591"/>
                      <a:pt x="12644" y="19054"/>
                    </a:cubicBezTo>
                    <a:cubicBezTo>
                      <a:pt x="12173" y="18379"/>
                      <a:pt x="11325" y="17952"/>
                      <a:pt x="10955" y="17191"/>
                    </a:cubicBezTo>
                    <a:cubicBezTo>
                      <a:pt x="10646" y="16556"/>
                      <a:pt x="11069" y="16392"/>
                      <a:pt x="11623" y="16392"/>
                    </a:cubicBezTo>
                    <a:cubicBezTo>
                      <a:pt x="12119" y="16392"/>
                      <a:pt x="12720" y="16524"/>
                      <a:pt x="12993" y="16566"/>
                    </a:cubicBezTo>
                    <a:cubicBezTo>
                      <a:pt x="13454" y="16637"/>
                      <a:pt x="13997" y="16741"/>
                      <a:pt x="14524" y="16741"/>
                    </a:cubicBezTo>
                    <a:cubicBezTo>
                      <a:pt x="15198" y="16741"/>
                      <a:pt x="15846" y="16571"/>
                      <a:pt x="16263" y="15947"/>
                    </a:cubicBezTo>
                    <a:cubicBezTo>
                      <a:pt x="17028" y="14805"/>
                      <a:pt x="15832" y="13637"/>
                      <a:pt x="15138" y="12883"/>
                    </a:cubicBezTo>
                    <a:cubicBezTo>
                      <a:pt x="14189" y="11847"/>
                      <a:pt x="14546" y="11463"/>
                      <a:pt x="15265" y="11344"/>
                    </a:cubicBezTo>
                    <a:cubicBezTo>
                      <a:pt x="15473" y="11308"/>
                      <a:pt x="15711" y="11296"/>
                      <a:pt x="15957" y="11296"/>
                    </a:cubicBezTo>
                    <a:cubicBezTo>
                      <a:pt x="16418" y="11296"/>
                      <a:pt x="16903" y="11341"/>
                      <a:pt x="17256" y="11367"/>
                    </a:cubicBezTo>
                    <a:cubicBezTo>
                      <a:pt x="17606" y="11392"/>
                      <a:pt x="18057" y="11433"/>
                      <a:pt x="18526" y="11433"/>
                    </a:cubicBezTo>
                    <a:cubicBezTo>
                      <a:pt x="19606" y="11433"/>
                      <a:pt x="20787" y="11218"/>
                      <a:pt x="21082" y="10106"/>
                    </a:cubicBezTo>
                    <a:cubicBezTo>
                      <a:pt x="21510" y="8498"/>
                      <a:pt x="19395" y="7807"/>
                      <a:pt x="18307" y="7731"/>
                    </a:cubicBezTo>
                    <a:cubicBezTo>
                      <a:pt x="17916" y="7704"/>
                      <a:pt x="17077" y="7648"/>
                      <a:pt x="16883" y="7188"/>
                    </a:cubicBezTo>
                    <a:cubicBezTo>
                      <a:pt x="16590" y="6486"/>
                      <a:pt x="17746" y="5944"/>
                      <a:pt x="18141" y="5639"/>
                    </a:cubicBezTo>
                    <a:cubicBezTo>
                      <a:pt x="18948" y="5011"/>
                      <a:pt x="19568" y="4028"/>
                      <a:pt x="19744" y="2962"/>
                    </a:cubicBezTo>
                    <a:cubicBezTo>
                      <a:pt x="19898" y="2032"/>
                      <a:pt x="19420" y="1205"/>
                      <a:pt x="18634" y="811"/>
                    </a:cubicBezTo>
                    <a:cubicBezTo>
                      <a:pt x="18348" y="669"/>
                      <a:pt x="18083" y="607"/>
                      <a:pt x="17833" y="607"/>
                    </a:cubicBezTo>
                    <a:cubicBezTo>
                      <a:pt x="16268" y="607"/>
                      <a:pt x="15319" y="3036"/>
                      <a:pt x="13880" y="3372"/>
                    </a:cubicBezTo>
                    <a:cubicBezTo>
                      <a:pt x="13820" y="3387"/>
                      <a:pt x="13765" y="3393"/>
                      <a:pt x="13714" y="3393"/>
                    </a:cubicBezTo>
                    <a:cubicBezTo>
                      <a:pt x="13062" y="3393"/>
                      <a:pt x="13100" y="2302"/>
                      <a:pt x="12937" y="1725"/>
                    </a:cubicBezTo>
                    <a:cubicBezTo>
                      <a:pt x="12688" y="855"/>
                      <a:pt x="12155" y="0"/>
                      <a:pt x="11235" y="0"/>
                    </a:cubicBezTo>
                    <a:close/>
                  </a:path>
                </a:pathLst>
              </a:custGeom>
              <a:solidFill>
                <a:srgbClr val="5AD1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grpSp>
            <p:nvGrpSpPr>
              <p:cNvPr id="918" name="Google Shape;1667;p56"/>
              <p:cNvGrpSpPr/>
              <p:nvPr/>
            </p:nvGrpSpPr>
            <p:grpSpPr>
              <a:xfrm>
                <a:off x="603573" y="834008"/>
                <a:ext cx="2689507" cy="2640665"/>
                <a:chOff x="0" y="0"/>
                <a:chExt cx="2689505" cy="2640663"/>
              </a:xfrm>
            </p:grpSpPr>
            <p:sp>
              <p:nvSpPr>
                <p:cNvPr id="915" name="Google Shape;1668;p56"/>
                <p:cNvSpPr/>
                <p:nvPr/>
              </p:nvSpPr>
              <p:spPr>
                <a:xfrm flipH="1" rot="2530133">
                  <a:off x="226542" y="551740"/>
                  <a:ext cx="2236423" cy="15371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9" h="21600" fill="norm" stroke="1" extrusionOk="0">
                      <a:moveTo>
                        <a:pt x="21477" y="0"/>
                      </a:moveTo>
                      <a:cubicBezTo>
                        <a:pt x="21440" y="0"/>
                        <a:pt x="21381" y="40"/>
                        <a:pt x="21306" y="134"/>
                      </a:cubicBezTo>
                      <a:cubicBezTo>
                        <a:pt x="21306" y="134"/>
                        <a:pt x="20929" y="616"/>
                        <a:pt x="20305" y="1416"/>
                      </a:cubicBezTo>
                      <a:cubicBezTo>
                        <a:pt x="19991" y="1817"/>
                        <a:pt x="19619" y="2294"/>
                        <a:pt x="19196" y="2834"/>
                      </a:cubicBezTo>
                      <a:cubicBezTo>
                        <a:pt x="18985" y="3104"/>
                        <a:pt x="18763" y="3388"/>
                        <a:pt x="18532" y="3682"/>
                      </a:cubicBezTo>
                      <a:cubicBezTo>
                        <a:pt x="18301" y="3977"/>
                        <a:pt x="18060" y="4290"/>
                        <a:pt x="17813" y="4613"/>
                      </a:cubicBezTo>
                      <a:cubicBezTo>
                        <a:pt x="17565" y="4931"/>
                        <a:pt x="17311" y="5264"/>
                        <a:pt x="17050" y="5601"/>
                      </a:cubicBezTo>
                      <a:cubicBezTo>
                        <a:pt x="16984" y="5683"/>
                        <a:pt x="16918" y="5770"/>
                        <a:pt x="16852" y="5857"/>
                      </a:cubicBezTo>
                      <a:cubicBezTo>
                        <a:pt x="16789" y="5943"/>
                        <a:pt x="16723" y="6031"/>
                        <a:pt x="16657" y="6117"/>
                      </a:cubicBezTo>
                      <a:cubicBezTo>
                        <a:pt x="16525" y="6291"/>
                        <a:pt x="16393" y="6469"/>
                        <a:pt x="16261" y="6648"/>
                      </a:cubicBezTo>
                      <a:cubicBezTo>
                        <a:pt x="15994" y="7004"/>
                        <a:pt x="15726" y="7366"/>
                        <a:pt x="15455" y="7728"/>
                      </a:cubicBezTo>
                      <a:lnTo>
                        <a:pt x="15353" y="7862"/>
                      </a:lnTo>
                      <a:lnTo>
                        <a:pt x="15254" y="8007"/>
                      </a:lnTo>
                      <a:cubicBezTo>
                        <a:pt x="15188" y="8103"/>
                        <a:pt x="15122" y="8200"/>
                        <a:pt x="15056" y="8297"/>
                      </a:cubicBezTo>
                      <a:cubicBezTo>
                        <a:pt x="14927" y="8489"/>
                        <a:pt x="14798" y="8682"/>
                        <a:pt x="14669" y="8875"/>
                      </a:cubicBezTo>
                      <a:cubicBezTo>
                        <a:pt x="14158" y="9656"/>
                        <a:pt x="13659" y="10447"/>
                        <a:pt x="13177" y="11213"/>
                      </a:cubicBezTo>
                      <a:cubicBezTo>
                        <a:pt x="12692" y="11975"/>
                        <a:pt x="12223" y="12703"/>
                        <a:pt x="11771" y="13373"/>
                      </a:cubicBezTo>
                      <a:cubicBezTo>
                        <a:pt x="11322" y="14039"/>
                        <a:pt x="10830" y="14743"/>
                        <a:pt x="10298" y="15422"/>
                      </a:cubicBezTo>
                      <a:cubicBezTo>
                        <a:pt x="10031" y="15760"/>
                        <a:pt x="9757" y="16098"/>
                        <a:pt x="9470" y="16416"/>
                      </a:cubicBezTo>
                      <a:cubicBezTo>
                        <a:pt x="9182" y="16739"/>
                        <a:pt x="8885" y="17052"/>
                        <a:pt x="8582" y="17342"/>
                      </a:cubicBezTo>
                      <a:cubicBezTo>
                        <a:pt x="8275" y="17636"/>
                        <a:pt x="7961" y="17901"/>
                        <a:pt x="7637" y="18147"/>
                      </a:cubicBezTo>
                      <a:cubicBezTo>
                        <a:pt x="7558" y="18209"/>
                        <a:pt x="7479" y="18272"/>
                        <a:pt x="7396" y="18325"/>
                      </a:cubicBezTo>
                      <a:cubicBezTo>
                        <a:pt x="7314" y="18383"/>
                        <a:pt x="7234" y="18441"/>
                        <a:pt x="7152" y="18494"/>
                      </a:cubicBezTo>
                      <a:cubicBezTo>
                        <a:pt x="6987" y="18595"/>
                        <a:pt x="6819" y="18687"/>
                        <a:pt x="6650" y="18783"/>
                      </a:cubicBezTo>
                      <a:cubicBezTo>
                        <a:pt x="6568" y="18831"/>
                        <a:pt x="6485" y="18880"/>
                        <a:pt x="6403" y="18928"/>
                      </a:cubicBezTo>
                      <a:cubicBezTo>
                        <a:pt x="6360" y="18952"/>
                        <a:pt x="6320" y="18976"/>
                        <a:pt x="6281" y="19000"/>
                      </a:cubicBezTo>
                      <a:cubicBezTo>
                        <a:pt x="6238" y="19019"/>
                        <a:pt x="6195" y="19044"/>
                        <a:pt x="6155" y="19063"/>
                      </a:cubicBezTo>
                      <a:cubicBezTo>
                        <a:pt x="5987" y="19150"/>
                        <a:pt x="5822" y="19231"/>
                        <a:pt x="5656" y="19313"/>
                      </a:cubicBezTo>
                      <a:cubicBezTo>
                        <a:pt x="5577" y="19357"/>
                        <a:pt x="5495" y="19400"/>
                        <a:pt x="5412" y="19439"/>
                      </a:cubicBezTo>
                      <a:cubicBezTo>
                        <a:pt x="5333" y="19477"/>
                        <a:pt x="5250" y="19511"/>
                        <a:pt x="5171" y="19550"/>
                      </a:cubicBezTo>
                      <a:cubicBezTo>
                        <a:pt x="5006" y="19622"/>
                        <a:pt x="4848" y="19694"/>
                        <a:pt x="4689" y="19767"/>
                      </a:cubicBezTo>
                      <a:cubicBezTo>
                        <a:pt x="3428" y="20316"/>
                        <a:pt x="2292" y="20688"/>
                        <a:pt x="1484" y="20957"/>
                      </a:cubicBezTo>
                      <a:cubicBezTo>
                        <a:pt x="1081" y="21088"/>
                        <a:pt x="754" y="21194"/>
                        <a:pt x="529" y="21261"/>
                      </a:cubicBezTo>
                      <a:cubicBezTo>
                        <a:pt x="308" y="21334"/>
                        <a:pt x="186" y="21372"/>
                        <a:pt x="186" y="21372"/>
                      </a:cubicBezTo>
                      <a:cubicBezTo>
                        <a:pt x="-43" y="21452"/>
                        <a:pt x="-56" y="21600"/>
                        <a:pt x="121" y="21600"/>
                      </a:cubicBezTo>
                      <a:cubicBezTo>
                        <a:pt x="149" y="21600"/>
                        <a:pt x="180" y="21597"/>
                        <a:pt x="216" y="21589"/>
                      </a:cubicBezTo>
                      <a:cubicBezTo>
                        <a:pt x="216" y="21589"/>
                        <a:pt x="338" y="21551"/>
                        <a:pt x="562" y="21488"/>
                      </a:cubicBezTo>
                      <a:cubicBezTo>
                        <a:pt x="787" y="21420"/>
                        <a:pt x="1114" y="21324"/>
                        <a:pt x="1520" y="21204"/>
                      </a:cubicBezTo>
                      <a:cubicBezTo>
                        <a:pt x="2335" y="20952"/>
                        <a:pt x="3474" y="20605"/>
                        <a:pt x="4752" y="20075"/>
                      </a:cubicBezTo>
                      <a:cubicBezTo>
                        <a:pt x="4910" y="20008"/>
                        <a:pt x="5072" y="19940"/>
                        <a:pt x="5237" y="19868"/>
                      </a:cubicBezTo>
                      <a:cubicBezTo>
                        <a:pt x="5320" y="19834"/>
                        <a:pt x="5402" y="19796"/>
                        <a:pt x="5485" y="19762"/>
                      </a:cubicBezTo>
                      <a:cubicBezTo>
                        <a:pt x="5567" y="19723"/>
                        <a:pt x="5650" y="19680"/>
                        <a:pt x="5732" y="19641"/>
                      </a:cubicBezTo>
                      <a:cubicBezTo>
                        <a:pt x="5897" y="19559"/>
                        <a:pt x="6066" y="19477"/>
                        <a:pt x="6234" y="19395"/>
                      </a:cubicBezTo>
                      <a:cubicBezTo>
                        <a:pt x="6277" y="19376"/>
                        <a:pt x="6320" y="19352"/>
                        <a:pt x="6363" y="19333"/>
                      </a:cubicBezTo>
                      <a:cubicBezTo>
                        <a:pt x="6403" y="19308"/>
                        <a:pt x="6446" y="19285"/>
                        <a:pt x="6489" y="19260"/>
                      </a:cubicBezTo>
                      <a:cubicBezTo>
                        <a:pt x="6571" y="19217"/>
                        <a:pt x="6657" y="19169"/>
                        <a:pt x="6743" y="19120"/>
                      </a:cubicBezTo>
                      <a:cubicBezTo>
                        <a:pt x="6911" y="19024"/>
                        <a:pt x="7083" y="18933"/>
                        <a:pt x="7254" y="18836"/>
                      </a:cubicBezTo>
                      <a:cubicBezTo>
                        <a:pt x="7337" y="18778"/>
                        <a:pt x="7423" y="18720"/>
                        <a:pt x="7505" y="18662"/>
                      </a:cubicBezTo>
                      <a:cubicBezTo>
                        <a:pt x="7591" y="18609"/>
                        <a:pt x="7674" y="18547"/>
                        <a:pt x="7756" y="18484"/>
                      </a:cubicBezTo>
                      <a:cubicBezTo>
                        <a:pt x="8086" y="18238"/>
                        <a:pt x="8413" y="17968"/>
                        <a:pt x="8727" y="17674"/>
                      </a:cubicBezTo>
                      <a:cubicBezTo>
                        <a:pt x="9040" y="17380"/>
                        <a:pt x="9344" y="17067"/>
                        <a:pt x="9638" y="16743"/>
                      </a:cubicBezTo>
                      <a:cubicBezTo>
                        <a:pt x="9932" y="16416"/>
                        <a:pt x="10213" y="16078"/>
                        <a:pt x="10487" y="15736"/>
                      </a:cubicBezTo>
                      <a:cubicBezTo>
                        <a:pt x="11028" y="15051"/>
                        <a:pt x="11527" y="14347"/>
                        <a:pt x="11982" y="13672"/>
                      </a:cubicBezTo>
                      <a:cubicBezTo>
                        <a:pt x="12434" y="13002"/>
                        <a:pt x="12906" y="12264"/>
                        <a:pt x="13385" y="11493"/>
                      </a:cubicBezTo>
                      <a:cubicBezTo>
                        <a:pt x="13867" y="10726"/>
                        <a:pt x="14362" y="9931"/>
                        <a:pt x="14864" y="9150"/>
                      </a:cubicBezTo>
                      <a:cubicBezTo>
                        <a:pt x="14993" y="8952"/>
                        <a:pt x="15119" y="8759"/>
                        <a:pt x="15247" y="8566"/>
                      </a:cubicBezTo>
                      <a:cubicBezTo>
                        <a:pt x="15310" y="8470"/>
                        <a:pt x="15373" y="8374"/>
                        <a:pt x="15439" y="8282"/>
                      </a:cubicBezTo>
                      <a:lnTo>
                        <a:pt x="15535" y="8137"/>
                      </a:lnTo>
                      <a:lnTo>
                        <a:pt x="15634" y="8002"/>
                      </a:lnTo>
                      <a:cubicBezTo>
                        <a:pt x="15901" y="7636"/>
                        <a:pt x="16168" y="7270"/>
                        <a:pt x="16429" y="6913"/>
                      </a:cubicBezTo>
                      <a:cubicBezTo>
                        <a:pt x="16561" y="6729"/>
                        <a:pt x="16690" y="6551"/>
                        <a:pt x="16822" y="6378"/>
                      </a:cubicBezTo>
                      <a:cubicBezTo>
                        <a:pt x="16885" y="6286"/>
                        <a:pt x="16951" y="6199"/>
                        <a:pt x="17014" y="6112"/>
                      </a:cubicBezTo>
                      <a:cubicBezTo>
                        <a:pt x="17080" y="6026"/>
                        <a:pt x="17142" y="5939"/>
                        <a:pt x="17208" y="5852"/>
                      </a:cubicBezTo>
                      <a:cubicBezTo>
                        <a:pt x="17466" y="5510"/>
                        <a:pt x="17717" y="5177"/>
                        <a:pt x="17961" y="4854"/>
                      </a:cubicBezTo>
                      <a:cubicBezTo>
                        <a:pt x="19922" y="2260"/>
                        <a:pt x="21408" y="298"/>
                        <a:pt x="21408" y="298"/>
                      </a:cubicBezTo>
                      <a:cubicBezTo>
                        <a:pt x="21536" y="130"/>
                        <a:pt x="21544" y="0"/>
                        <a:pt x="2147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6" name="Google Shape;1669;p56"/>
                <p:cNvSpPr/>
                <p:nvPr/>
              </p:nvSpPr>
              <p:spPr>
                <a:xfrm flipH="1" rot="2530133">
                  <a:off x="669829" y="1226408"/>
                  <a:ext cx="560118" cy="769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6" h="21600" fill="norm" stroke="1" extrusionOk="0">
                      <a:moveTo>
                        <a:pt x="15219" y="0"/>
                      </a:moveTo>
                      <a:cubicBezTo>
                        <a:pt x="14708" y="0"/>
                        <a:pt x="14182" y="97"/>
                        <a:pt x="13644" y="194"/>
                      </a:cubicBezTo>
                      <a:cubicBezTo>
                        <a:pt x="13382" y="194"/>
                        <a:pt x="13120" y="291"/>
                        <a:pt x="12858" y="291"/>
                      </a:cubicBezTo>
                      <a:cubicBezTo>
                        <a:pt x="12727" y="388"/>
                        <a:pt x="12595" y="388"/>
                        <a:pt x="12464" y="388"/>
                      </a:cubicBezTo>
                      <a:cubicBezTo>
                        <a:pt x="12333" y="486"/>
                        <a:pt x="12202" y="583"/>
                        <a:pt x="12071" y="583"/>
                      </a:cubicBezTo>
                      <a:cubicBezTo>
                        <a:pt x="11559" y="866"/>
                        <a:pt x="11061" y="1157"/>
                        <a:pt x="10601" y="1449"/>
                      </a:cubicBezTo>
                      <a:cubicBezTo>
                        <a:pt x="10339" y="1643"/>
                        <a:pt x="10063" y="1829"/>
                        <a:pt x="9788" y="2023"/>
                      </a:cubicBezTo>
                      <a:cubicBezTo>
                        <a:pt x="9512" y="2315"/>
                        <a:pt x="9224" y="2606"/>
                        <a:pt x="8935" y="2889"/>
                      </a:cubicBezTo>
                      <a:cubicBezTo>
                        <a:pt x="8358" y="3472"/>
                        <a:pt x="7767" y="4046"/>
                        <a:pt x="7176" y="4726"/>
                      </a:cubicBezTo>
                      <a:cubicBezTo>
                        <a:pt x="6587" y="5495"/>
                        <a:pt x="5983" y="6361"/>
                        <a:pt x="5406" y="7130"/>
                      </a:cubicBezTo>
                      <a:cubicBezTo>
                        <a:pt x="5117" y="7615"/>
                        <a:pt x="4828" y="7996"/>
                        <a:pt x="4553" y="8384"/>
                      </a:cubicBezTo>
                      <a:cubicBezTo>
                        <a:pt x="4277" y="8870"/>
                        <a:pt x="4015" y="9347"/>
                        <a:pt x="3753" y="9833"/>
                      </a:cubicBezTo>
                      <a:cubicBezTo>
                        <a:pt x="3228" y="10796"/>
                        <a:pt x="2729" y="11662"/>
                        <a:pt x="2283" y="12431"/>
                      </a:cubicBezTo>
                      <a:cubicBezTo>
                        <a:pt x="1851" y="13394"/>
                        <a:pt x="1457" y="14260"/>
                        <a:pt x="1129" y="14940"/>
                      </a:cubicBezTo>
                      <a:cubicBezTo>
                        <a:pt x="486" y="16380"/>
                        <a:pt x="93" y="17246"/>
                        <a:pt x="93" y="17246"/>
                      </a:cubicBezTo>
                      <a:cubicBezTo>
                        <a:pt x="-97" y="17804"/>
                        <a:pt x="31" y="21600"/>
                        <a:pt x="240" y="21600"/>
                      </a:cubicBezTo>
                      <a:cubicBezTo>
                        <a:pt x="248" y="21600"/>
                        <a:pt x="256" y="21592"/>
                        <a:pt x="263" y="21584"/>
                      </a:cubicBezTo>
                      <a:cubicBezTo>
                        <a:pt x="263" y="21584"/>
                        <a:pt x="657" y="20912"/>
                        <a:pt x="1312" y="19852"/>
                      </a:cubicBezTo>
                      <a:cubicBezTo>
                        <a:pt x="1641" y="19366"/>
                        <a:pt x="2021" y="18695"/>
                        <a:pt x="2467" y="18023"/>
                      </a:cubicBezTo>
                      <a:cubicBezTo>
                        <a:pt x="2913" y="17440"/>
                        <a:pt x="3398" y="16866"/>
                        <a:pt x="3924" y="16186"/>
                      </a:cubicBezTo>
                      <a:cubicBezTo>
                        <a:pt x="4186" y="15805"/>
                        <a:pt x="4448" y="15514"/>
                        <a:pt x="4724" y="15134"/>
                      </a:cubicBezTo>
                      <a:cubicBezTo>
                        <a:pt x="4999" y="14842"/>
                        <a:pt x="5288" y="14551"/>
                        <a:pt x="5577" y="14260"/>
                      </a:cubicBezTo>
                      <a:cubicBezTo>
                        <a:pt x="6154" y="13685"/>
                        <a:pt x="6745" y="13102"/>
                        <a:pt x="7321" y="12528"/>
                      </a:cubicBezTo>
                      <a:cubicBezTo>
                        <a:pt x="7911" y="12050"/>
                        <a:pt x="8502" y="11565"/>
                        <a:pt x="9066" y="11176"/>
                      </a:cubicBezTo>
                      <a:cubicBezTo>
                        <a:pt x="9355" y="10893"/>
                        <a:pt x="9630" y="10699"/>
                        <a:pt x="9906" y="10505"/>
                      </a:cubicBezTo>
                      <a:cubicBezTo>
                        <a:pt x="10181" y="10310"/>
                        <a:pt x="10444" y="10116"/>
                        <a:pt x="10706" y="10027"/>
                      </a:cubicBezTo>
                      <a:cubicBezTo>
                        <a:pt x="11165" y="9639"/>
                        <a:pt x="11651" y="9347"/>
                        <a:pt x="12162" y="8967"/>
                      </a:cubicBezTo>
                      <a:cubicBezTo>
                        <a:pt x="12280" y="8870"/>
                        <a:pt x="12411" y="8773"/>
                        <a:pt x="12529" y="8676"/>
                      </a:cubicBezTo>
                      <a:cubicBezTo>
                        <a:pt x="12660" y="8676"/>
                        <a:pt x="12792" y="8578"/>
                        <a:pt x="12923" y="8578"/>
                      </a:cubicBezTo>
                      <a:cubicBezTo>
                        <a:pt x="13186" y="8384"/>
                        <a:pt x="13435" y="8287"/>
                        <a:pt x="13697" y="8190"/>
                      </a:cubicBezTo>
                      <a:cubicBezTo>
                        <a:pt x="14222" y="7907"/>
                        <a:pt x="14733" y="7615"/>
                        <a:pt x="15245" y="7421"/>
                      </a:cubicBezTo>
                      <a:cubicBezTo>
                        <a:pt x="15757" y="7227"/>
                        <a:pt x="16256" y="7130"/>
                        <a:pt x="16714" y="7033"/>
                      </a:cubicBezTo>
                      <a:cubicBezTo>
                        <a:pt x="17345" y="6782"/>
                        <a:pt x="17922" y="6782"/>
                        <a:pt x="18416" y="6782"/>
                      </a:cubicBezTo>
                      <a:cubicBezTo>
                        <a:pt x="18662" y="6782"/>
                        <a:pt x="18888" y="6782"/>
                        <a:pt x="19089" y="6749"/>
                      </a:cubicBezTo>
                      <a:cubicBezTo>
                        <a:pt x="19588" y="6749"/>
                        <a:pt x="19944" y="6749"/>
                        <a:pt x="20082" y="6693"/>
                      </a:cubicBezTo>
                      <a:cubicBezTo>
                        <a:pt x="20092" y="6741"/>
                        <a:pt x="20103" y="6790"/>
                        <a:pt x="20112" y="6847"/>
                      </a:cubicBezTo>
                      <a:cubicBezTo>
                        <a:pt x="20152" y="6944"/>
                        <a:pt x="20191" y="7033"/>
                        <a:pt x="20230" y="7130"/>
                      </a:cubicBezTo>
                      <a:cubicBezTo>
                        <a:pt x="20296" y="7324"/>
                        <a:pt x="20348" y="7421"/>
                        <a:pt x="20414" y="7518"/>
                      </a:cubicBezTo>
                      <a:cubicBezTo>
                        <a:pt x="20519" y="7713"/>
                        <a:pt x="20610" y="7907"/>
                        <a:pt x="20690" y="7996"/>
                      </a:cubicBezTo>
                      <a:cubicBezTo>
                        <a:pt x="20847" y="8190"/>
                        <a:pt x="20952" y="8287"/>
                        <a:pt x="21030" y="8384"/>
                      </a:cubicBezTo>
                      <a:cubicBezTo>
                        <a:pt x="21188" y="8578"/>
                        <a:pt x="21201" y="8578"/>
                        <a:pt x="21201" y="8578"/>
                      </a:cubicBezTo>
                      <a:cubicBezTo>
                        <a:pt x="21425" y="8578"/>
                        <a:pt x="21503" y="4912"/>
                        <a:pt x="21294" y="4241"/>
                      </a:cubicBezTo>
                      <a:cubicBezTo>
                        <a:pt x="21294" y="4241"/>
                        <a:pt x="21280" y="4241"/>
                        <a:pt x="21136" y="4046"/>
                      </a:cubicBezTo>
                      <a:cubicBezTo>
                        <a:pt x="21057" y="3949"/>
                        <a:pt x="20952" y="3763"/>
                        <a:pt x="20808" y="3569"/>
                      </a:cubicBezTo>
                      <a:cubicBezTo>
                        <a:pt x="20743" y="3472"/>
                        <a:pt x="20650" y="3375"/>
                        <a:pt x="20572" y="3181"/>
                      </a:cubicBezTo>
                      <a:cubicBezTo>
                        <a:pt x="20532" y="3083"/>
                        <a:pt x="20479" y="2986"/>
                        <a:pt x="20441" y="2889"/>
                      </a:cubicBezTo>
                      <a:cubicBezTo>
                        <a:pt x="20414" y="2800"/>
                        <a:pt x="20401" y="2703"/>
                        <a:pt x="20375" y="2703"/>
                      </a:cubicBezTo>
                      <a:cubicBezTo>
                        <a:pt x="20361" y="2606"/>
                        <a:pt x="20348" y="2606"/>
                        <a:pt x="20335" y="2509"/>
                      </a:cubicBezTo>
                      <a:lnTo>
                        <a:pt x="20230" y="2217"/>
                      </a:lnTo>
                      <a:lnTo>
                        <a:pt x="20179" y="2120"/>
                      </a:lnTo>
                      <a:cubicBezTo>
                        <a:pt x="20126" y="2023"/>
                        <a:pt x="19746" y="1740"/>
                        <a:pt x="19128" y="1352"/>
                      </a:cubicBezTo>
                      <a:cubicBezTo>
                        <a:pt x="18511" y="963"/>
                        <a:pt x="17672" y="291"/>
                        <a:pt x="16714" y="291"/>
                      </a:cubicBezTo>
                      <a:cubicBezTo>
                        <a:pt x="16243" y="194"/>
                        <a:pt x="15744" y="97"/>
                        <a:pt x="1521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7" name="Google Shape;1670;p56"/>
                <p:cNvSpPr/>
                <p:nvPr/>
              </p:nvSpPr>
              <p:spPr>
                <a:xfrm flipH="1" rot="2530133">
                  <a:off x="1102963" y="340121"/>
                  <a:ext cx="212075" cy="470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8" h="21600" fill="norm" stroke="1" extrusionOk="0">
                      <a:moveTo>
                        <a:pt x="20348" y="0"/>
                      </a:moveTo>
                      <a:cubicBezTo>
                        <a:pt x="20148" y="0"/>
                        <a:pt x="19968" y="24"/>
                        <a:pt x="19875" y="81"/>
                      </a:cubicBezTo>
                      <a:cubicBezTo>
                        <a:pt x="19875" y="81"/>
                        <a:pt x="19494" y="489"/>
                        <a:pt x="18908" y="1150"/>
                      </a:cubicBezTo>
                      <a:cubicBezTo>
                        <a:pt x="18321" y="1859"/>
                        <a:pt x="17491" y="2772"/>
                        <a:pt x="16556" y="3873"/>
                      </a:cubicBezTo>
                      <a:cubicBezTo>
                        <a:pt x="14759" y="6045"/>
                        <a:pt x="12546" y="8737"/>
                        <a:pt x="10784" y="10847"/>
                      </a:cubicBezTo>
                      <a:cubicBezTo>
                        <a:pt x="9918" y="11901"/>
                        <a:pt x="8917" y="13081"/>
                        <a:pt x="7845" y="14262"/>
                      </a:cubicBezTo>
                      <a:cubicBezTo>
                        <a:pt x="6739" y="15442"/>
                        <a:pt x="5563" y="16607"/>
                        <a:pt x="4422" y="17630"/>
                      </a:cubicBezTo>
                      <a:cubicBezTo>
                        <a:pt x="3835" y="18134"/>
                        <a:pt x="3281" y="18622"/>
                        <a:pt x="2764" y="19047"/>
                      </a:cubicBezTo>
                      <a:cubicBezTo>
                        <a:pt x="2244" y="19456"/>
                        <a:pt x="1759" y="19834"/>
                        <a:pt x="1382" y="20148"/>
                      </a:cubicBezTo>
                      <a:cubicBezTo>
                        <a:pt x="551" y="20763"/>
                        <a:pt x="31" y="21140"/>
                        <a:pt x="31" y="21140"/>
                      </a:cubicBezTo>
                      <a:cubicBezTo>
                        <a:pt x="-166" y="21307"/>
                        <a:pt x="603" y="21600"/>
                        <a:pt x="1080" y="21600"/>
                      </a:cubicBezTo>
                      <a:cubicBezTo>
                        <a:pt x="1187" y="21600"/>
                        <a:pt x="1283" y="21584"/>
                        <a:pt x="1347" y="21550"/>
                      </a:cubicBezTo>
                      <a:cubicBezTo>
                        <a:pt x="1347" y="21550"/>
                        <a:pt x="1933" y="21188"/>
                        <a:pt x="2900" y="20606"/>
                      </a:cubicBezTo>
                      <a:cubicBezTo>
                        <a:pt x="3350" y="20306"/>
                        <a:pt x="3905" y="19944"/>
                        <a:pt x="4526" y="19519"/>
                      </a:cubicBezTo>
                      <a:cubicBezTo>
                        <a:pt x="5113" y="19109"/>
                        <a:pt x="5772" y="18637"/>
                        <a:pt x="6463" y="18150"/>
                      </a:cubicBezTo>
                      <a:cubicBezTo>
                        <a:pt x="7775" y="17126"/>
                        <a:pt x="9158" y="15978"/>
                        <a:pt x="10403" y="14797"/>
                      </a:cubicBezTo>
                      <a:cubicBezTo>
                        <a:pt x="11649" y="13601"/>
                        <a:pt x="12790" y="12404"/>
                        <a:pt x="13652" y="11335"/>
                      </a:cubicBezTo>
                      <a:cubicBezTo>
                        <a:pt x="15450" y="9209"/>
                        <a:pt x="17282" y="6439"/>
                        <a:pt x="18768" y="4220"/>
                      </a:cubicBezTo>
                      <a:cubicBezTo>
                        <a:pt x="20255" y="1984"/>
                        <a:pt x="21361" y="300"/>
                        <a:pt x="21361" y="300"/>
                      </a:cubicBezTo>
                      <a:cubicBezTo>
                        <a:pt x="21434" y="135"/>
                        <a:pt x="20824" y="0"/>
                        <a:pt x="20348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</p:grpSp>
        <p:grpSp>
          <p:nvGrpSpPr>
            <p:cNvPr id="926" name="Google Shape;1671;p56"/>
            <p:cNvGrpSpPr/>
            <p:nvPr/>
          </p:nvGrpSpPr>
          <p:grpSpPr>
            <a:xfrm>
              <a:off x="1424918" y="317625"/>
              <a:ext cx="3175038" cy="3597231"/>
              <a:chOff x="0" y="0"/>
              <a:chExt cx="3175036" cy="3597230"/>
            </a:xfrm>
          </p:grpSpPr>
          <p:sp>
            <p:nvSpPr>
              <p:cNvPr id="920" name="Google Shape;1672;p56"/>
              <p:cNvSpPr/>
              <p:nvPr/>
            </p:nvSpPr>
            <p:spPr>
              <a:xfrm flipH="1" rot="1398550">
                <a:off x="742138" y="288631"/>
                <a:ext cx="1997638" cy="2612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3" h="21600" fill="norm" stroke="1" extrusionOk="0">
                    <a:moveTo>
                      <a:pt x="5574" y="0"/>
                    </a:moveTo>
                    <a:cubicBezTo>
                      <a:pt x="4946" y="0"/>
                      <a:pt x="4323" y="51"/>
                      <a:pt x="3718" y="162"/>
                    </a:cubicBezTo>
                    <a:cubicBezTo>
                      <a:pt x="2331" y="418"/>
                      <a:pt x="853" y="1013"/>
                      <a:pt x="264" y="2026"/>
                    </a:cubicBezTo>
                    <a:cubicBezTo>
                      <a:pt x="246" y="2040"/>
                      <a:pt x="231" y="2052"/>
                      <a:pt x="212" y="2066"/>
                    </a:cubicBezTo>
                    <a:cubicBezTo>
                      <a:pt x="87" y="2143"/>
                      <a:pt x="73" y="2253"/>
                      <a:pt x="117" y="2344"/>
                    </a:cubicBezTo>
                    <a:cubicBezTo>
                      <a:pt x="69" y="2475"/>
                      <a:pt x="36" y="2608"/>
                      <a:pt x="18" y="2753"/>
                    </a:cubicBezTo>
                    <a:cubicBezTo>
                      <a:pt x="-148" y="4044"/>
                      <a:pt x="860" y="5315"/>
                      <a:pt x="1801" y="6316"/>
                    </a:cubicBezTo>
                    <a:cubicBezTo>
                      <a:pt x="4019" y="8674"/>
                      <a:pt x="7112" y="10391"/>
                      <a:pt x="10003" y="12215"/>
                    </a:cubicBezTo>
                    <a:cubicBezTo>
                      <a:pt x="13019" y="14125"/>
                      <a:pt x="15273" y="16131"/>
                      <a:pt x="17211" y="18735"/>
                    </a:cubicBezTo>
                    <a:cubicBezTo>
                      <a:pt x="17558" y="19202"/>
                      <a:pt x="19069" y="21600"/>
                      <a:pt x="20201" y="21600"/>
                    </a:cubicBezTo>
                    <a:cubicBezTo>
                      <a:pt x="20294" y="21600"/>
                      <a:pt x="20384" y="21584"/>
                      <a:pt x="20470" y="21550"/>
                    </a:cubicBezTo>
                    <a:cubicBezTo>
                      <a:pt x="21452" y="21164"/>
                      <a:pt x="21400" y="18625"/>
                      <a:pt x="21412" y="17861"/>
                    </a:cubicBezTo>
                    <a:cubicBezTo>
                      <a:pt x="21426" y="16681"/>
                      <a:pt x="21242" y="15489"/>
                      <a:pt x="20963" y="14323"/>
                    </a:cubicBezTo>
                    <a:cubicBezTo>
                      <a:pt x="20882" y="13983"/>
                      <a:pt x="20793" y="13648"/>
                      <a:pt x="20702" y="13313"/>
                    </a:cubicBezTo>
                    <a:cubicBezTo>
                      <a:pt x="19988" y="10796"/>
                      <a:pt x="18822" y="8203"/>
                      <a:pt x="17152" y="5965"/>
                    </a:cubicBezTo>
                    <a:cubicBezTo>
                      <a:pt x="15608" y="3896"/>
                      <a:pt x="13438" y="1916"/>
                      <a:pt x="10566" y="911"/>
                    </a:cubicBezTo>
                    <a:cubicBezTo>
                      <a:pt x="9041" y="377"/>
                      <a:pt x="7290" y="0"/>
                      <a:pt x="5574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grpSp>
            <p:nvGrpSpPr>
              <p:cNvPr id="925" name="Google Shape;1673;p56"/>
              <p:cNvGrpSpPr/>
              <p:nvPr/>
            </p:nvGrpSpPr>
            <p:grpSpPr>
              <a:xfrm>
                <a:off x="-1" y="361510"/>
                <a:ext cx="2401591" cy="3235721"/>
                <a:chOff x="0" y="0"/>
                <a:chExt cx="2401589" cy="3235719"/>
              </a:xfrm>
            </p:grpSpPr>
            <p:sp>
              <p:nvSpPr>
                <p:cNvPr id="921" name="Google Shape;1674;p56"/>
                <p:cNvSpPr/>
                <p:nvPr/>
              </p:nvSpPr>
              <p:spPr>
                <a:xfrm flipH="1" rot="1398550">
                  <a:off x="527268" y="146414"/>
                  <a:ext cx="1347053" cy="29428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9" h="21600" fill="norm" stroke="1" extrusionOk="0">
                      <a:moveTo>
                        <a:pt x="63" y="0"/>
                      </a:moveTo>
                      <a:cubicBezTo>
                        <a:pt x="-52" y="0"/>
                        <a:pt x="-20" y="70"/>
                        <a:pt x="245" y="173"/>
                      </a:cubicBezTo>
                      <a:cubicBezTo>
                        <a:pt x="245" y="173"/>
                        <a:pt x="431" y="246"/>
                        <a:pt x="777" y="382"/>
                      </a:cubicBezTo>
                      <a:cubicBezTo>
                        <a:pt x="953" y="447"/>
                        <a:pt x="1161" y="533"/>
                        <a:pt x="1403" y="631"/>
                      </a:cubicBezTo>
                      <a:cubicBezTo>
                        <a:pt x="1523" y="681"/>
                        <a:pt x="1655" y="734"/>
                        <a:pt x="1792" y="792"/>
                      </a:cubicBezTo>
                      <a:cubicBezTo>
                        <a:pt x="1929" y="848"/>
                        <a:pt x="2072" y="911"/>
                        <a:pt x="2226" y="974"/>
                      </a:cubicBezTo>
                      <a:cubicBezTo>
                        <a:pt x="2834" y="1228"/>
                        <a:pt x="3537" y="1548"/>
                        <a:pt x="4310" y="1910"/>
                      </a:cubicBezTo>
                      <a:cubicBezTo>
                        <a:pt x="5078" y="2278"/>
                        <a:pt x="5907" y="2696"/>
                        <a:pt x="6751" y="3157"/>
                      </a:cubicBezTo>
                      <a:cubicBezTo>
                        <a:pt x="8431" y="4081"/>
                        <a:pt x="10131" y="5187"/>
                        <a:pt x="11574" y="6353"/>
                      </a:cubicBezTo>
                      <a:cubicBezTo>
                        <a:pt x="12293" y="6934"/>
                        <a:pt x="12951" y="7534"/>
                        <a:pt x="13554" y="8118"/>
                      </a:cubicBezTo>
                      <a:cubicBezTo>
                        <a:pt x="13631" y="8191"/>
                        <a:pt x="13708" y="8264"/>
                        <a:pt x="13785" y="8335"/>
                      </a:cubicBezTo>
                      <a:cubicBezTo>
                        <a:pt x="13856" y="8408"/>
                        <a:pt x="13928" y="8481"/>
                        <a:pt x="14004" y="8554"/>
                      </a:cubicBezTo>
                      <a:cubicBezTo>
                        <a:pt x="14147" y="8700"/>
                        <a:pt x="14289" y="8841"/>
                        <a:pt x="14427" y="8984"/>
                      </a:cubicBezTo>
                      <a:cubicBezTo>
                        <a:pt x="14564" y="9125"/>
                        <a:pt x="14696" y="9266"/>
                        <a:pt x="14827" y="9405"/>
                      </a:cubicBezTo>
                      <a:cubicBezTo>
                        <a:pt x="14860" y="9440"/>
                        <a:pt x="14893" y="9475"/>
                        <a:pt x="14926" y="9508"/>
                      </a:cubicBezTo>
                      <a:cubicBezTo>
                        <a:pt x="14959" y="9544"/>
                        <a:pt x="14986" y="9579"/>
                        <a:pt x="15019" y="9614"/>
                      </a:cubicBezTo>
                      <a:cubicBezTo>
                        <a:pt x="15080" y="9682"/>
                        <a:pt x="15140" y="9750"/>
                        <a:pt x="15206" y="9818"/>
                      </a:cubicBezTo>
                      <a:cubicBezTo>
                        <a:pt x="15453" y="10087"/>
                        <a:pt x="15689" y="10369"/>
                        <a:pt x="15941" y="10659"/>
                      </a:cubicBezTo>
                      <a:cubicBezTo>
                        <a:pt x="16061" y="10805"/>
                        <a:pt x="16182" y="10954"/>
                        <a:pt x="16303" y="11102"/>
                      </a:cubicBezTo>
                      <a:cubicBezTo>
                        <a:pt x="16363" y="11175"/>
                        <a:pt x="16429" y="11251"/>
                        <a:pt x="16490" y="11326"/>
                      </a:cubicBezTo>
                      <a:cubicBezTo>
                        <a:pt x="16544" y="11402"/>
                        <a:pt x="16605" y="11478"/>
                        <a:pt x="16665" y="11553"/>
                      </a:cubicBezTo>
                      <a:cubicBezTo>
                        <a:pt x="16725" y="11631"/>
                        <a:pt x="16786" y="11707"/>
                        <a:pt x="16841" y="11785"/>
                      </a:cubicBezTo>
                      <a:cubicBezTo>
                        <a:pt x="16873" y="11823"/>
                        <a:pt x="16901" y="11860"/>
                        <a:pt x="16934" y="11898"/>
                      </a:cubicBezTo>
                      <a:cubicBezTo>
                        <a:pt x="16961" y="11938"/>
                        <a:pt x="16989" y="11976"/>
                        <a:pt x="17022" y="12017"/>
                      </a:cubicBezTo>
                      <a:cubicBezTo>
                        <a:pt x="17137" y="12173"/>
                        <a:pt x="17252" y="12329"/>
                        <a:pt x="17367" y="12485"/>
                      </a:cubicBezTo>
                      <a:cubicBezTo>
                        <a:pt x="17587" y="12802"/>
                        <a:pt x="17817" y="13120"/>
                        <a:pt x="18026" y="13442"/>
                      </a:cubicBezTo>
                      <a:cubicBezTo>
                        <a:pt x="18240" y="13764"/>
                        <a:pt x="18437" y="14087"/>
                        <a:pt x="18634" y="14409"/>
                      </a:cubicBezTo>
                      <a:cubicBezTo>
                        <a:pt x="18734" y="14570"/>
                        <a:pt x="18827" y="14731"/>
                        <a:pt x="18920" y="14892"/>
                      </a:cubicBezTo>
                      <a:cubicBezTo>
                        <a:pt x="19013" y="15051"/>
                        <a:pt x="19101" y="15212"/>
                        <a:pt x="19189" y="15371"/>
                      </a:cubicBezTo>
                      <a:cubicBezTo>
                        <a:pt x="19233" y="15452"/>
                        <a:pt x="19276" y="15530"/>
                        <a:pt x="19321" y="15610"/>
                      </a:cubicBezTo>
                      <a:cubicBezTo>
                        <a:pt x="19359" y="15688"/>
                        <a:pt x="19403" y="15766"/>
                        <a:pt x="19441" y="15847"/>
                      </a:cubicBezTo>
                      <a:cubicBezTo>
                        <a:pt x="19480" y="15925"/>
                        <a:pt x="19523" y="16003"/>
                        <a:pt x="19562" y="16081"/>
                      </a:cubicBezTo>
                      <a:cubicBezTo>
                        <a:pt x="19600" y="16159"/>
                        <a:pt x="19644" y="16237"/>
                        <a:pt x="19677" y="16313"/>
                      </a:cubicBezTo>
                      <a:cubicBezTo>
                        <a:pt x="19820" y="16622"/>
                        <a:pt x="19962" y="16927"/>
                        <a:pt x="20078" y="17222"/>
                      </a:cubicBezTo>
                      <a:cubicBezTo>
                        <a:pt x="20560" y="18406"/>
                        <a:pt x="20840" y="19458"/>
                        <a:pt x="21016" y="20211"/>
                      </a:cubicBezTo>
                      <a:cubicBezTo>
                        <a:pt x="21060" y="20400"/>
                        <a:pt x="21098" y="20571"/>
                        <a:pt x="21131" y="20720"/>
                      </a:cubicBezTo>
                      <a:cubicBezTo>
                        <a:pt x="21169" y="20866"/>
                        <a:pt x="21196" y="20994"/>
                        <a:pt x="21213" y="21097"/>
                      </a:cubicBezTo>
                      <a:cubicBezTo>
                        <a:pt x="21257" y="21307"/>
                        <a:pt x="21284" y="21420"/>
                        <a:pt x="21284" y="21420"/>
                      </a:cubicBezTo>
                      <a:cubicBezTo>
                        <a:pt x="21314" y="21540"/>
                        <a:pt x="21381" y="21600"/>
                        <a:pt x="21439" y="21600"/>
                      </a:cubicBezTo>
                      <a:cubicBezTo>
                        <a:pt x="21498" y="21600"/>
                        <a:pt x="21548" y="21536"/>
                        <a:pt x="21537" y="21410"/>
                      </a:cubicBezTo>
                      <a:cubicBezTo>
                        <a:pt x="21537" y="21410"/>
                        <a:pt x="21515" y="21296"/>
                        <a:pt x="21482" y="21088"/>
                      </a:cubicBezTo>
                      <a:cubicBezTo>
                        <a:pt x="21460" y="20984"/>
                        <a:pt x="21438" y="20856"/>
                        <a:pt x="21411" y="20707"/>
                      </a:cubicBezTo>
                      <a:cubicBezTo>
                        <a:pt x="21378" y="20559"/>
                        <a:pt x="21345" y="20387"/>
                        <a:pt x="21307" y="20199"/>
                      </a:cubicBezTo>
                      <a:cubicBezTo>
                        <a:pt x="21147" y="19443"/>
                        <a:pt x="20901" y="18385"/>
                        <a:pt x="20445" y="17192"/>
                      </a:cubicBezTo>
                      <a:cubicBezTo>
                        <a:pt x="20335" y="16894"/>
                        <a:pt x="20198" y="16587"/>
                        <a:pt x="20061" y="16275"/>
                      </a:cubicBezTo>
                      <a:cubicBezTo>
                        <a:pt x="20033" y="16197"/>
                        <a:pt x="19990" y="16119"/>
                        <a:pt x="19951" y="16041"/>
                      </a:cubicBezTo>
                      <a:cubicBezTo>
                        <a:pt x="19913" y="15963"/>
                        <a:pt x="19874" y="15882"/>
                        <a:pt x="19836" y="15804"/>
                      </a:cubicBezTo>
                      <a:cubicBezTo>
                        <a:pt x="19797" y="15724"/>
                        <a:pt x="19759" y="15645"/>
                        <a:pt x="19721" y="15565"/>
                      </a:cubicBezTo>
                      <a:cubicBezTo>
                        <a:pt x="19677" y="15487"/>
                        <a:pt x="19633" y="15406"/>
                        <a:pt x="19589" y="15325"/>
                      </a:cubicBezTo>
                      <a:cubicBezTo>
                        <a:pt x="19507" y="15164"/>
                        <a:pt x="19425" y="15003"/>
                        <a:pt x="19331" y="14842"/>
                      </a:cubicBezTo>
                      <a:cubicBezTo>
                        <a:pt x="19244" y="14681"/>
                        <a:pt x="19150" y="14520"/>
                        <a:pt x="19057" y="14356"/>
                      </a:cubicBezTo>
                      <a:cubicBezTo>
                        <a:pt x="18865" y="14031"/>
                        <a:pt x="18673" y="13706"/>
                        <a:pt x="18459" y="13381"/>
                      </a:cubicBezTo>
                      <a:cubicBezTo>
                        <a:pt x="18256" y="13059"/>
                        <a:pt x="18031" y="12737"/>
                        <a:pt x="17812" y="12419"/>
                      </a:cubicBezTo>
                      <a:cubicBezTo>
                        <a:pt x="17696" y="12261"/>
                        <a:pt x="17581" y="12102"/>
                        <a:pt x="17471" y="11946"/>
                      </a:cubicBezTo>
                      <a:cubicBezTo>
                        <a:pt x="17444" y="11906"/>
                        <a:pt x="17411" y="11868"/>
                        <a:pt x="17384" y="11828"/>
                      </a:cubicBezTo>
                      <a:cubicBezTo>
                        <a:pt x="17356" y="11790"/>
                        <a:pt x="17324" y="11750"/>
                        <a:pt x="17296" y="11712"/>
                      </a:cubicBezTo>
                      <a:cubicBezTo>
                        <a:pt x="17236" y="11634"/>
                        <a:pt x="17175" y="11556"/>
                        <a:pt x="17120" y="11480"/>
                      </a:cubicBezTo>
                      <a:cubicBezTo>
                        <a:pt x="17060" y="11402"/>
                        <a:pt x="17000" y="11326"/>
                        <a:pt x="16945" y="11251"/>
                      </a:cubicBezTo>
                      <a:cubicBezTo>
                        <a:pt x="16884" y="11173"/>
                        <a:pt x="16819" y="11100"/>
                        <a:pt x="16758" y="11024"/>
                      </a:cubicBezTo>
                      <a:cubicBezTo>
                        <a:pt x="16637" y="10873"/>
                        <a:pt x="16522" y="10725"/>
                        <a:pt x="16396" y="10578"/>
                      </a:cubicBezTo>
                      <a:cubicBezTo>
                        <a:pt x="16149" y="10289"/>
                        <a:pt x="15908" y="10002"/>
                        <a:pt x="15661" y="9732"/>
                      </a:cubicBezTo>
                      <a:cubicBezTo>
                        <a:pt x="15595" y="9662"/>
                        <a:pt x="15535" y="9594"/>
                        <a:pt x="15474" y="9526"/>
                      </a:cubicBezTo>
                      <a:cubicBezTo>
                        <a:pt x="15442" y="9491"/>
                        <a:pt x="15409" y="9455"/>
                        <a:pt x="15376" y="9420"/>
                      </a:cubicBezTo>
                      <a:cubicBezTo>
                        <a:pt x="15343" y="9387"/>
                        <a:pt x="15310" y="9352"/>
                        <a:pt x="15277" y="9317"/>
                      </a:cubicBezTo>
                      <a:cubicBezTo>
                        <a:pt x="15145" y="9178"/>
                        <a:pt x="15014" y="9035"/>
                        <a:pt x="14876" y="8891"/>
                      </a:cubicBezTo>
                      <a:cubicBezTo>
                        <a:pt x="14734" y="8750"/>
                        <a:pt x="14591" y="8607"/>
                        <a:pt x="14443" y="8461"/>
                      </a:cubicBezTo>
                      <a:cubicBezTo>
                        <a:pt x="14372" y="8388"/>
                        <a:pt x="14295" y="8314"/>
                        <a:pt x="14224" y="8241"/>
                      </a:cubicBezTo>
                      <a:cubicBezTo>
                        <a:pt x="14147" y="8168"/>
                        <a:pt x="14070" y="8095"/>
                        <a:pt x="13994" y="8022"/>
                      </a:cubicBezTo>
                      <a:cubicBezTo>
                        <a:pt x="13373" y="7433"/>
                        <a:pt x="12704" y="6834"/>
                        <a:pt x="11969" y="6249"/>
                      </a:cubicBezTo>
                      <a:cubicBezTo>
                        <a:pt x="10493" y="5076"/>
                        <a:pt x="8754" y="3968"/>
                        <a:pt x="7037" y="3049"/>
                      </a:cubicBezTo>
                      <a:cubicBezTo>
                        <a:pt x="6175" y="2588"/>
                        <a:pt x="5331" y="2170"/>
                        <a:pt x="4546" y="1805"/>
                      </a:cubicBezTo>
                      <a:cubicBezTo>
                        <a:pt x="3756" y="1444"/>
                        <a:pt x="3038" y="1127"/>
                        <a:pt x="2417" y="875"/>
                      </a:cubicBezTo>
                      <a:cubicBezTo>
                        <a:pt x="2264" y="812"/>
                        <a:pt x="2121" y="752"/>
                        <a:pt x="1984" y="694"/>
                      </a:cubicBezTo>
                      <a:cubicBezTo>
                        <a:pt x="1841" y="639"/>
                        <a:pt x="1710" y="586"/>
                        <a:pt x="1584" y="538"/>
                      </a:cubicBezTo>
                      <a:cubicBezTo>
                        <a:pt x="1337" y="440"/>
                        <a:pt x="1128" y="354"/>
                        <a:pt x="953" y="289"/>
                      </a:cubicBezTo>
                      <a:cubicBezTo>
                        <a:pt x="596" y="155"/>
                        <a:pt x="404" y="82"/>
                        <a:pt x="404" y="82"/>
                      </a:cubicBezTo>
                      <a:cubicBezTo>
                        <a:pt x="251" y="25"/>
                        <a:pt x="131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22" name="Google Shape;1675;p56"/>
                <p:cNvSpPr/>
                <p:nvPr/>
              </p:nvSpPr>
              <p:spPr>
                <a:xfrm flipH="1" rot="1398550">
                  <a:off x="951402" y="821314"/>
                  <a:ext cx="68292" cy="7726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9" h="21600" fill="norm" stroke="1" extrusionOk="0">
                      <a:moveTo>
                        <a:pt x="2612" y="0"/>
                      </a:moveTo>
                      <a:cubicBezTo>
                        <a:pt x="1424" y="0"/>
                        <a:pt x="218" y="58"/>
                        <a:pt x="0" y="171"/>
                      </a:cubicBezTo>
                      <a:cubicBezTo>
                        <a:pt x="0" y="171"/>
                        <a:pt x="0" y="583"/>
                        <a:pt x="109" y="1254"/>
                      </a:cubicBezTo>
                      <a:cubicBezTo>
                        <a:pt x="109" y="1925"/>
                        <a:pt x="209" y="2866"/>
                        <a:pt x="426" y="3940"/>
                      </a:cubicBezTo>
                      <a:cubicBezTo>
                        <a:pt x="753" y="6089"/>
                        <a:pt x="1614" y="8756"/>
                        <a:pt x="2911" y="10846"/>
                      </a:cubicBezTo>
                      <a:cubicBezTo>
                        <a:pt x="4534" y="12928"/>
                        <a:pt x="7227" y="15595"/>
                        <a:pt x="10474" y="17724"/>
                      </a:cubicBezTo>
                      <a:cubicBezTo>
                        <a:pt x="11226" y="18261"/>
                        <a:pt x="11870" y="18760"/>
                        <a:pt x="12632" y="19210"/>
                      </a:cubicBezTo>
                      <a:cubicBezTo>
                        <a:pt x="13384" y="19662"/>
                        <a:pt x="14137" y="20055"/>
                        <a:pt x="14681" y="20391"/>
                      </a:cubicBezTo>
                      <a:cubicBezTo>
                        <a:pt x="15869" y="21062"/>
                        <a:pt x="16513" y="21465"/>
                        <a:pt x="16513" y="21465"/>
                      </a:cubicBezTo>
                      <a:cubicBezTo>
                        <a:pt x="16749" y="21556"/>
                        <a:pt x="17764" y="21600"/>
                        <a:pt x="18816" y="21600"/>
                      </a:cubicBezTo>
                      <a:cubicBezTo>
                        <a:pt x="20176" y="21600"/>
                        <a:pt x="21600" y="21527"/>
                        <a:pt x="21482" y="21398"/>
                      </a:cubicBezTo>
                      <a:cubicBezTo>
                        <a:pt x="21482" y="21398"/>
                        <a:pt x="21047" y="20995"/>
                        <a:pt x="20403" y="20333"/>
                      </a:cubicBezTo>
                      <a:cubicBezTo>
                        <a:pt x="19968" y="19998"/>
                        <a:pt x="19542" y="19595"/>
                        <a:pt x="19106" y="19144"/>
                      </a:cubicBezTo>
                      <a:cubicBezTo>
                        <a:pt x="18562" y="18692"/>
                        <a:pt x="18245" y="18194"/>
                        <a:pt x="17701" y="17657"/>
                      </a:cubicBezTo>
                      <a:cubicBezTo>
                        <a:pt x="15651" y="15527"/>
                        <a:pt x="14137" y="12870"/>
                        <a:pt x="12632" y="10789"/>
                      </a:cubicBezTo>
                      <a:cubicBezTo>
                        <a:pt x="9712" y="6626"/>
                        <a:pt x="5069" y="161"/>
                        <a:pt x="5069" y="161"/>
                      </a:cubicBezTo>
                      <a:cubicBezTo>
                        <a:pt x="4860" y="53"/>
                        <a:pt x="3745" y="0"/>
                        <a:pt x="261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23" name="Google Shape;1676;p56"/>
                <p:cNvSpPr/>
                <p:nvPr/>
              </p:nvSpPr>
              <p:spPr>
                <a:xfrm flipH="1" rot="1398550">
                  <a:off x="1248457" y="1027106"/>
                  <a:ext cx="607837" cy="2721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3" h="21600" fill="norm" stroke="1" extrusionOk="0">
                      <a:moveTo>
                        <a:pt x="1510" y="0"/>
                      </a:moveTo>
                      <a:cubicBezTo>
                        <a:pt x="1461" y="0"/>
                        <a:pt x="1414" y="2"/>
                        <a:pt x="1368" y="2"/>
                      </a:cubicBezTo>
                      <a:cubicBezTo>
                        <a:pt x="1175" y="2"/>
                        <a:pt x="1005" y="30"/>
                        <a:pt x="860" y="57"/>
                      </a:cubicBezTo>
                      <a:cubicBezTo>
                        <a:pt x="715" y="57"/>
                        <a:pt x="582" y="85"/>
                        <a:pt x="486" y="112"/>
                      </a:cubicBezTo>
                      <a:cubicBezTo>
                        <a:pt x="280" y="140"/>
                        <a:pt x="160" y="167"/>
                        <a:pt x="160" y="167"/>
                      </a:cubicBezTo>
                      <a:cubicBezTo>
                        <a:pt x="-83" y="302"/>
                        <a:pt x="-34" y="1338"/>
                        <a:pt x="207" y="1445"/>
                      </a:cubicBezTo>
                      <a:cubicBezTo>
                        <a:pt x="207" y="1445"/>
                        <a:pt x="316" y="1418"/>
                        <a:pt x="510" y="1418"/>
                      </a:cubicBezTo>
                      <a:cubicBezTo>
                        <a:pt x="542" y="1409"/>
                        <a:pt x="577" y="1407"/>
                        <a:pt x="614" y="1407"/>
                      </a:cubicBezTo>
                      <a:cubicBezTo>
                        <a:pt x="690" y="1407"/>
                        <a:pt x="776" y="1418"/>
                        <a:pt x="872" y="1418"/>
                      </a:cubicBezTo>
                      <a:cubicBezTo>
                        <a:pt x="1017" y="1418"/>
                        <a:pt x="1175" y="1418"/>
                        <a:pt x="1356" y="1445"/>
                      </a:cubicBezTo>
                      <a:cubicBezTo>
                        <a:pt x="2069" y="1528"/>
                        <a:pt x="3060" y="1855"/>
                        <a:pt x="4172" y="2482"/>
                      </a:cubicBezTo>
                      <a:cubicBezTo>
                        <a:pt x="5284" y="3081"/>
                        <a:pt x="6505" y="4005"/>
                        <a:pt x="7701" y="5068"/>
                      </a:cubicBezTo>
                      <a:cubicBezTo>
                        <a:pt x="8898" y="6130"/>
                        <a:pt x="10059" y="7356"/>
                        <a:pt x="11074" y="8444"/>
                      </a:cubicBezTo>
                      <a:cubicBezTo>
                        <a:pt x="13092" y="10651"/>
                        <a:pt x="15631" y="13755"/>
                        <a:pt x="17600" y="16532"/>
                      </a:cubicBezTo>
                      <a:cubicBezTo>
                        <a:pt x="19583" y="19256"/>
                        <a:pt x="21022" y="21543"/>
                        <a:pt x="21022" y="21543"/>
                      </a:cubicBezTo>
                      <a:cubicBezTo>
                        <a:pt x="21047" y="21582"/>
                        <a:pt x="21074" y="21600"/>
                        <a:pt x="21104" y="21600"/>
                      </a:cubicBezTo>
                      <a:cubicBezTo>
                        <a:pt x="21293" y="21600"/>
                        <a:pt x="21517" y="20843"/>
                        <a:pt x="21360" y="20536"/>
                      </a:cubicBezTo>
                      <a:cubicBezTo>
                        <a:pt x="21360" y="20536"/>
                        <a:pt x="19982" y="17975"/>
                        <a:pt x="18048" y="14981"/>
                      </a:cubicBezTo>
                      <a:cubicBezTo>
                        <a:pt x="17081" y="13455"/>
                        <a:pt x="15981" y="11822"/>
                        <a:pt x="14857" y="10324"/>
                      </a:cubicBezTo>
                      <a:cubicBezTo>
                        <a:pt x="13720" y="8799"/>
                        <a:pt x="12572" y="7383"/>
                        <a:pt x="11545" y="6239"/>
                      </a:cubicBezTo>
                      <a:cubicBezTo>
                        <a:pt x="10505" y="5123"/>
                        <a:pt x="9297" y="3952"/>
                        <a:pt x="8052" y="2971"/>
                      </a:cubicBezTo>
                      <a:cubicBezTo>
                        <a:pt x="6807" y="1965"/>
                        <a:pt x="5514" y="1173"/>
                        <a:pt x="4341" y="656"/>
                      </a:cubicBezTo>
                      <a:cubicBezTo>
                        <a:pt x="3242" y="197"/>
                        <a:pt x="2248" y="0"/>
                        <a:pt x="1510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24" name="Google Shape;1677;p56"/>
                <p:cNvSpPr/>
                <p:nvPr/>
              </p:nvSpPr>
              <p:spPr>
                <a:xfrm flipH="1" rot="1398550">
                  <a:off x="1856619" y="452929"/>
                  <a:ext cx="66592" cy="3350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0" h="21600" fill="norm" stroke="1" extrusionOk="0">
                      <a:moveTo>
                        <a:pt x="3442" y="0"/>
                      </a:moveTo>
                      <a:cubicBezTo>
                        <a:pt x="2032" y="0"/>
                        <a:pt x="213" y="97"/>
                        <a:pt x="0" y="238"/>
                      </a:cubicBezTo>
                      <a:cubicBezTo>
                        <a:pt x="0" y="238"/>
                        <a:pt x="111" y="658"/>
                        <a:pt x="334" y="1321"/>
                      </a:cubicBezTo>
                      <a:cubicBezTo>
                        <a:pt x="436" y="2007"/>
                        <a:pt x="659" y="2935"/>
                        <a:pt x="881" y="4021"/>
                      </a:cubicBezTo>
                      <a:cubicBezTo>
                        <a:pt x="1327" y="6165"/>
                        <a:pt x="1652" y="8864"/>
                        <a:pt x="2867" y="10988"/>
                      </a:cubicBezTo>
                      <a:cubicBezTo>
                        <a:pt x="3971" y="13089"/>
                        <a:pt x="6513" y="15811"/>
                        <a:pt x="9826" y="17912"/>
                      </a:cubicBezTo>
                      <a:cubicBezTo>
                        <a:pt x="10716" y="18442"/>
                        <a:pt x="11375" y="18928"/>
                        <a:pt x="12257" y="19371"/>
                      </a:cubicBezTo>
                      <a:cubicBezTo>
                        <a:pt x="13036" y="19815"/>
                        <a:pt x="13695" y="20212"/>
                        <a:pt x="14363" y="20522"/>
                      </a:cubicBezTo>
                      <a:cubicBezTo>
                        <a:pt x="15792" y="21163"/>
                        <a:pt x="16571" y="21539"/>
                        <a:pt x="16571" y="21539"/>
                      </a:cubicBezTo>
                      <a:cubicBezTo>
                        <a:pt x="16692" y="21581"/>
                        <a:pt x="16989" y="21600"/>
                        <a:pt x="17397" y="21600"/>
                      </a:cubicBezTo>
                      <a:cubicBezTo>
                        <a:pt x="18854" y="21600"/>
                        <a:pt x="21600" y="21358"/>
                        <a:pt x="21433" y="21186"/>
                      </a:cubicBezTo>
                      <a:cubicBezTo>
                        <a:pt x="21433" y="21186"/>
                        <a:pt x="20876" y="20786"/>
                        <a:pt x="19995" y="20145"/>
                      </a:cubicBezTo>
                      <a:cubicBezTo>
                        <a:pt x="19549" y="19837"/>
                        <a:pt x="19113" y="19437"/>
                        <a:pt x="18557" y="18995"/>
                      </a:cubicBezTo>
                      <a:cubicBezTo>
                        <a:pt x="18009" y="18575"/>
                        <a:pt x="17675" y="18066"/>
                        <a:pt x="17119" y="17557"/>
                      </a:cubicBezTo>
                      <a:cubicBezTo>
                        <a:pt x="15133" y="15478"/>
                        <a:pt x="13806" y="12846"/>
                        <a:pt x="12702" y="10767"/>
                      </a:cubicBezTo>
                      <a:cubicBezTo>
                        <a:pt x="11598" y="8710"/>
                        <a:pt x="9937" y="6033"/>
                        <a:pt x="8397" y="3887"/>
                      </a:cubicBezTo>
                      <a:cubicBezTo>
                        <a:pt x="7618" y="2804"/>
                        <a:pt x="6736" y="1852"/>
                        <a:pt x="6189" y="1189"/>
                      </a:cubicBezTo>
                      <a:cubicBezTo>
                        <a:pt x="5521" y="524"/>
                        <a:pt x="5085" y="104"/>
                        <a:pt x="5085" y="104"/>
                      </a:cubicBezTo>
                      <a:cubicBezTo>
                        <a:pt x="4918" y="32"/>
                        <a:pt x="4249" y="0"/>
                        <a:pt x="344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</p:grpSp>
      </p:grpSp>
      <p:sp>
        <p:nvSpPr>
          <p:cNvPr id="928" name="Google Shape;1678;p56"/>
          <p:cNvSpPr/>
          <p:nvPr/>
        </p:nvSpPr>
        <p:spPr>
          <a:xfrm rot="5400000">
            <a:off x="1911866" y="1652266"/>
            <a:ext cx="3752001" cy="763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50" y="0"/>
                </a:moveTo>
                <a:lnTo>
                  <a:pt x="19250" y="0"/>
                </a:lnTo>
                <a:cubicBezTo>
                  <a:pt x="20548" y="0"/>
                  <a:pt x="21600" y="517"/>
                  <a:pt x="21600" y="1155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155"/>
                </a:lnTo>
                <a:cubicBezTo>
                  <a:pt x="0" y="517"/>
                  <a:pt x="1052" y="0"/>
                  <a:pt x="2350" y="0"/>
                </a:cubicBezTo>
                <a:close/>
              </a:path>
            </a:pathLst>
          </a:custGeom>
          <a:solidFill>
            <a:srgbClr val="9F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932" name="Google Shape;1679;p56"/>
          <p:cNvGrpSpPr/>
          <p:nvPr/>
        </p:nvGrpSpPr>
        <p:grpSpPr>
          <a:xfrm>
            <a:off x="2690550" y="6585848"/>
            <a:ext cx="843619" cy="155069"/>
            <a:chOff x="0" y="0"/>
            <a:chExt cx="843617" cy="155068"/>
          </a:xfrm>
        </p:grpSpPr>
        <p:sp>
          <p:nvSpPr>
            <p:cNvPr id="929" name="Google Shape;1680;p56"/>
            <p:cNvSpPr/>
            <p:nvPr/>
          </p:nvSpPr>
          <p:spPr>
            <a:xfrm flipH="1">
              <a:off x="341465" y="0"/>
              <a:ext cx="150060" cy="155069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30" name="Google Shape;1681;p56"/>
            <p:cNvSpPr/>
            <p:nvPr/>
          </p:nvSpPr>
          <p:spPr>
            <a:xfrm flipH="1">
              <a:off x="693559" y="0"/>
              <a:ext cx="150059" cy="155069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31" name="Google Shape;1682;p56"/>
            <p:cNvSpPr/>
            <p:nvPr/>
          </p:nvSpPr>
          <p:spPr>
            <a:xfrm flipH="1">
              <a:off x="-1" y="0"/>
              <a:ext cx="150060" cy="155069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933" name="Google Shape;1683;p56"/>
          <p:cNvSpPr txBox="1"/>
          <p:nvPr>
            <p:ph type="title"/>
          </p:nvPr>
        </p:nvSpPr>
        <p:spPr>
          <a:xfrm>
            <a:off x="2341602" y="6977301"/>
            <a:ext cx="9528801" cy="2078401"/>
          </a:xfrm>
          <a:prstGeom prst="rect">
            <a:avLst/>
          </a:prstGeom>
        </p:spPr>
        <p:txBody>
          <a:bodyPr/>
          <a:lstStyle/>
          <a:p>
            <a:pPr/>
            <a:r>
              <a:t>Mockups</a:t>
            </a:r>
          </a:p>
        </p:txBody>
      </p:sp>
      <p:sp>
        <p:nvSpPr>
          <p:cNvPr id="934" name="Google Shape;1684;p56"/>
          <p:cNvSpPr txBox="1"/>
          <p:nvPr/>
        </p:nvSpPr>
        <p:spPr>
          <a:xfrm>
            <a:off x="2353243" y="3492130"/>
            <a:ext cx="12892185" cy="350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2438400">
              <a:lnSpc>
                <a:spcPct val="100000"/>
              </a:lnSpc>
              <a:spcBef>
                <a:spcPts val="0"/>
              </a:spcBef>
              <a:defRPr sz="16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Social Media</a:t>
            </a:r>
          </a:p>
        </p:txBody>
      </p:sp>
      <p:sp>
        <p:nvSpPr>
          <p:cNvPr id="935" name="Google Shape;1685;p56"/>
          <p:cNvSpPr txBox="1"/>
          <p:nvPr>
            <p:ph type="body" sz="quarter" idx="1"/>
          </p:nvPr>
        </p:nvSpPr>
        <p:spPr>
          <a:xfrm>
            <a:off x="2138405" y="8855799"/>
            <a:ext cx="7477601" cy="1775201"/>
          </a:xfrm>
          <a:prstGeom prst="rect">
            <a:avLst/>
          </a:prstGeom>
        </p:spPr>
        <p:txBody>
          <a:bodyPr/>
          <a:lstStyle>
            <a:lvl1pPr marL="0" indent="0" defTabSz="1926336">
              <a:spcBef>
                <a:spcPts val="3300"/>
              </a:spcBef>
              <a:defRPr sz="2212"/>
            </a:lvl1pPr>
          </a:lstStyle>
          <a:p>
            <a:pPr/>
            <a:r>
              <a:t>You can replace the image on the screen with your own work. Just delete this one, add yours and send it to the back</a:t>
            </a:r>
          </a:p>
        </p:txBody>
      </p:sp>
      <p:grpSp>
        <p:nvGrpSpPr>
          <p:cNvPr id="945" name="Google Shape;1686;p56"/>
          <p:cNvGrpSpPr/>
          <p:nvPr/>
        </p:nvGrpSpPr>
        <p:grpSpPr>
          <a:xfrm>
            <a:off x="13032474" y="1734489"/>
            <a:ext cx="11155124" cy="8765642"/>
            <a:chOff x="0" y="0"/>
            <a:chExt cx="11155122" cy="8765641"/>
          </a:xfrm>
        </p:grpSpPr>
        <p:grpSp>
          <p:nvGrpSpPr>
            <p:cNvPr id="943" name="Google Shape;1687;p56"/>
            <p:cNvGrpSpPr/>
            <p:nvPr/>
          </p:nvGrpSpPr>
          <p:grpSpPr>
            <a:xfrm>
              <a:off x="0" y="-1"/>
              <a:ext cx="11155124" cy="8765643"/>
              <a:chOff x="0" y="0"/>
              <a:chExt cx="11155122" cy="8765641"/>
            </a:xfrm>
          </p:grpSpPr>
          <p:sp>
            <p:nvSpPr>
              <p:cNvPr id="936" name="Google Shape;1688;p56"/>
              <p:cNvSpPr/>
              <p:nvPr/>
            </p:nvSpPr>
            <p:spPr>
              <a:xfrm>
                <a:off x="4192066" y="7455433"/>
                <a:ext cx="2770855" cy="1217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53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448" y="0"/>
                    </a:lnTo>
                    <a:close/>
                  </a:path>
                </a:pathLst>
              </a:custGeom>
              <a:solidFill>
                <a:srgbClr val="CFD9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37" name="Google Shape;1689;p56"/>
              <p:cNvSpPr/>
              <p:nvPr/>
            </p:nvSpPr>
            <p:spPr>
              <a:xfrm>
                <a:off x="4272499" y="7455433"/>
                <a:ext cx="2466981" cy="973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837" y="0"/>
                    </a:moveTo>
                    <a:lnTo>
                      <a:pt x="0" y="21600"/>
                    </a:lnTo>
                    <a:cubicBezTo>
                      <a:pt x="7200" y="18462"/>
                      <a:pt x="14400" y="15192"/>
                      <a:pt x="21600" y="12144"/>
                    </a:cubicBezTo>
                    <a:lnTo>
                      <a:pt x="20016" y="0"/>
                    </a:lnTo>
                    <a:close/>
                  </a:path>
                </a:pathLst>
              </a:custGeom>
              <a:solidFill>
                <a:srgbClr val="CFD9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38" name="Google Shape;1690;p56"/>
              <p:cNvSpPr/>
              <p:nvPr/>
            </p:nvSpPr>
            <p:spPr>
              <a:xfrm>
                <a:off x="3984303" y="8575847"/>
                <a:ext cx="3186517" cy="189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4" y="0"/>
                    </a:moveTo>
                    <a:cubicBezTo>
                      <a:pt x="197" y="0"/>
                      <a:pt x="0" y="3224"/>
                      <a:pt x="0" y="6896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6896"/>
                    </a:lnTo>
                    <a:cubicBezTo>
                      <a:pt x="21600" y="2986"/>
                      <a:pt x="21387" y="0"/>
                      <a:pt x="2114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39" name="Google Shape;1691;p56"/>
              <p:cNvSpPr/>
              <p:nvPr/>
            </p:nvSpPr>
            <p:spPr>
              <a:xfrm>
                <a:off x="0" y="498687"/>
                <a:ext cx="11155124" cy="71990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15" y="0"/>
                    </a:moveTo>
                    <a:cubicBezTo>
                      <a:pt x="186" y="0"/>
                      <a:pt x="0" y="254"/>
                      <a:pt x="0" y="575"/>
                    </a:cubicBezTo>
                    <a:lnTo>
                      <a:pt x="0" y="21025"/>
                    </a:lnTo>
                    <a:cubicBezTo>
                      <a:pt x="0" y="21346"/>
                      <a:pt x="186" y="21600"/>
                      <a:pt x="415" y="21600"/>
                    </a:cubicBezTo>
                    <a:lnTo>
                      <a:pt x="21185" y="21600"/>
                    </a:lnTo>
                    <a:cubicBezTo>
                      <a:pt x="21414" y="21600"/>
                      <a:pt x="21600" y="21346"/>
                      <a:pt x="21600" y="21025"/>
                    </a:cubicBezTo>
                    <a:lnTo>
                      <a:pt x="21600" y="575"/>
                    </a:lnTo>
                    <a:cubicBezTo>
                      <a:pt x="21600" y="254"/>
                      <a:pt x="21414" y="0"/>
                      <a:pt x="211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40" name="Google Shape;1692;p56"/>
              <p:cNvSpPr/>
              <p:nvPr/>
            </p:nvSpPr>
            <p:spPr>
              <a:xfrm>
                <a:off x="0" y="-1"/>
                <a:ext cx="11155124" cy="68498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49" y="0"/>
                    </a:moveTo>
                    <a:cubicBezTo>
                      <a:pt x="338" y="0"/>
                      <a:pt x="0" y="497"/>
                      <a:pt x="0" y="1101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101"/>
                    </a:lnTo>
                    <a:cubicBezTo>
                      <a:pt x="21600" y="497"/>
                      <a:pt x="21262" y="0"/>
                      <a:pt x="20847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41" name="Google Shape;1693;p56"/>
              <p:cNvSpPr/>
              <p:nvPr/>
            </p:nvSpPr>
            <p:spPr>
              <a:xfrm>
                <a:off x="589888" y="478488"/>
                <a:ext cx="9975209" cy="5616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" y="0"/>
                    </a:moveTo>
                    <a:cubicBezTo>
                      <a:pt x="58" y="0"/>
                      <a:pt x="0" y="85"/>
                      <a:pt x="0" y="194"/>
                    </a:cubicBezTo>
                    <a:lnTo>
                      <a:pt x="0" y="21398"/>
                    </a:lnTo>
                    <a:cubicBezTo>
                      <a:pt x="0" y="21507"/>
                      <a:pt x="58" y="21600"/>
                      <a:pt x="126" y="21600"/>
                    </a:cubicBezTo>
                    <a:lnTo>
                      <a:pt x="21474" y="21600"/>
                    </a:lnTo>
                    <a:cubicBezTo>
                      <a:pt x="21542" y="21600"/>
                      <a:pt x="21600" y="21507"/>
                      <a:pt x="21600" y="21398"/>
                    </a:cubicBezTo>
                    <a:lnTo>
                      <a:pt x="21600" y="194"/>
                    </a:lnTo>
                    <a:cubicBezTo>
                      <a:pt x="21600" y="85"/>
                      <a:pt x="21542" y="0"/>
                      <a:pt x="21474" y="0"/>
                    </a:cubicBezTo>
                    <a:close/>
                  </a:path>
                </a:pathLst>
              </a:custGeom>
              <a:solidFill>
                <a:srgbClr val="F464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42" name="Google Shape;1694;p56"/>
              <p:cNvSpPr/>
              <p:nvPr/>
            </p:nvSpPr>
            <p:spPr>
              <a:xfrm>
                <a:off x="5510491" y="157525"/>
                <a:ext cx="134007" cy="122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1" h="21600" fill="norm" stroke="1" extrusionOk="0">
                    <a:moveTo>
                      <a:pt x="9265" y="0"/>
                    </a:moveTo>
                    <a:cubicBezTo>
                      <a:pt x="922" y="0"/>
                      <a:pt x="-3089" y="11723"/>
                      <a:pt x="2787" y="18496"/>
                    </a:cubicBezTo>
                    <a:cubicBezTo>
                      <a:pt x="4651" y="20645"/>
                      <a:pt x="6929" y="21600"/>
                      <a:pt x="9152" y="21600"/>
                    </a:cubicBezTo>
                    <a:cubicBezTo>
                      <a:pt x="13935" y="21600"/>
                      <a:pt x="18511" y="17215"/>
                      <a:pt x="18511" y="10659"/>
                    </a:cubicBezTo>
                    <a:cubicBezTo>
                      <a:pt x="18511" y="4971"/>
                      <a:pt x="14500" y="0"/>
                      <a:pt x="9265" y="0"/>
                    </a:cubicBezTo>
                    <a:close/>
                  </a:path>
                </a:pathLst>
              </a:custGeom>
              <a:solidFill>
                <a:srgbClr val="363C4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pic>
          <p:nvPicPr>
            <p:cNvPr id="944" name="Untitled.png" descr="Untitled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74" r="0" b="45383"/>
            <a:stretch>
              <a:fillRect/>
            </a:stretch>
          </p:blipFill>
          <p:spPr>
            <a:xfrm>
              <a:off x="565188" y="452140"/>
              <a:ext cx="10025119" cy="5638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53" name="Google Shape;1696;p56"/>
          <p:cNvGrpSpPr/>
          <p:nvPr/>
        </p:nvGrpSpPr>
        <p:grpSpPr>
          <a:xfrm>
            <a:off x="10190574" y="6354547"/>
            <a:ext cx="4599956" cy="6109837"/>
            <a:chOff x="0" y="85"/>
            <a:chExt cx="4599954" cy="6109835"/>
          </a:xfrm>
        </p:grpSpPr>
        <p:grpSp>
          <p:nvGrpSpPr>
            <p:cNvPr id="951" name="Google Shape;1697;p56"/>
            <p:cNvGrpSpPr/>
            <p:nvPr/>
          </p:nvGrpSpPr>
          <p:grpSpPr>
            <a:xfrm>
              <a:off x="0" y="85"/>
              <a:ext cx="4599955" cy="6109837"/>
              <a:chOff x="0" y="85"/>
              <a:chExt cx="4599954" cy="6109835"/>
            </a:xfrm>
          </p:grpSpPr>
          <p:sp>
            <p:nvSpPr>
              <p:cNvPr id="946" name="Google Shape;1698;p56"/>
              <p:cNvSpPr/>
              <p:nvPr/>
            </p:nvSpPr>
            <p:spPr>
              <a:xfrm>
                <a:off x="346219" y="85"/>
                <a:ext cx="4253736" cy="6109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83" y="0"/>
                    </a:moveTo>
                    <a:cubicBezTo>
                      <a:pt x="306" y="0"/>
                      <a:pt x="0" y="213"/>
                      <a:pt x="0" y="476"/>
                    </a:cubicBezTo>
                    <a:lnTo>
                      <a:pt x="0" y="21124"/>
                    </a:lnTo>
                    <a:cubicBezTo>
                      <a:pt x="0" y="21387"/>
                      <a:pt x="306" y="21600"/>
                      <a:pt x="683" y="21600"/>
                    </a:cubicBezTo>
                    <a:lnTo>
                      <a:pt x="20917" y="21600"/>
                    </a:lnTo>
                    <a:cubicBezTo>
                      <a:pt x="21294" y="21600"/>
                      <a:pt x="21600" y="21387"/>
                      <a:pt x="21600" y="21124"/>
                    </a:cubicBezTo>
                    <a:lnTo>
                      <a:pt x="21600" y="476"/>
                    </a:lnTo>
                    <a:cubicBezTo>
                      <a:pt x="21600" y="213"/>
                      <a:pt x="21294" y="0"/>
                      <a:pt x="20917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47" name="Google Shape;1699;p56"/>
              <p:cNvSpPr/>
              <p:nvPr/>
            </p:nvSpPr>
            <p:spPr>
              <a:xfrm>
                <a:off x="0" y="85"/>
                <a:ext cx="4276224" cy="6109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1" y="0"/>
                    </a:moveTo>
                    <a:cubicBezTo>
                      <a:pt x="495" y="0"/>
                      <a:pt x="14" y="335"/>
                      <a:pt x="0" y="753"/>
                    </a:cubicBezTo>
                    <a:lnTo>
                      <a:pt x="0" y="20851"/>
                    </a:lnTo>
                    <a:cubicBezTo>
                      <a:pt x="14" y="21270"/>
                      <a:pt x="495" y="21600"/>
                      <a:pt x="1091" y="21600"/>
                    </a:cubicBezTo>
                    <a:cubicBezTo>
                      <a:pt x="1096" y="21600"/>
                      <a:pt x="1100" y="21600"/>
                      <a:pt x="1104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104" y="0"/>
                    </a:lnTo>
                    <a:cubicBezTo>
                      <a:pt x="1100" y="0"/>
                      <a:pt x="1096" y="0"/>
                      <a:pt x="1091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48" name="Google Shape;1700;p56"/>
              <p:cNvSpPr/>
              <p:nvPr/>
            </p:nvSpPr>
            <p:spPr>
              <a:xfrm>
                <a:off x="340586" y="321083"/>
                <a:ext cx="3899222" cy="5170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" y="0"/>
                    </a:moveTo>
                    <a:cubicBezTo>
                      <a:pt x="93" y="0"/>
                      <a:pt x="0" y="64"/>
                      <a:pt x="0" y="151"/>
                    </a:cubicBezTo>
                    <a:lnTo>
                      <a:pt x="0" y="21455"/>
                    </a:lnTo>
                    <a:cubicBezTo>
                      <a:pt x="0" y="21536"/>
                      <a:pt x="93" y="21600"/>
                      <a:pt x="202" y="21600"/>
                    </a:cubicBezTo>
                    <a:lnTo>
                      <a:pt x="21406" y="21600"/>
                    </a:lnTo>
                    <a:cubicBezTo>
                      <a:pt x="21515" y="21600"/>
                      <a:pt x="21600" y="21536"/>
                      <a:pt x="21600" y="21455"/>
                    </a:cubicBezTo>
                    <a:lnTo>
                      <a:pt x="21600" y="151"/>
                    </a:lnTo>
                    <a:cubicBezTo>
                      <a:pt x="21600" y="64"/>
                      <a:pt x="21515" y="0"/>
                      <a:pt x="21406" y="0"/>
                    </a:cubicBezTo>
                    <a:close/>
                  </a:path>
                </a:pathLst>
              </a:custGeom>
              <a:solidFill>
                <a:srgbClr val="F464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49" name="Google Shape;1701;p56"/>
              <p:cNvSpPr/>
              <p:nvPr/>
            </p:nvSpPr>
            <p:spPr>
              <a:xfrm>
                <a:off x="2096726" y="108001"/>
                <a:ext cx="84138" cy="85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4" h="21600" fill="norm" stroke="1" extrusionOk="0">
                    <a:moveTo>
                      <a:pt x="9257" y="0"/>
                    </a:moveTo>
                    <a:cubicBezTo>
                      <a:pt x="4026" y="0"/>
                      <a:pt x="0" y="4988"/>
                      <a:pt x="0" y="11017"/>
                    </a:cubicBezTo>
                    <a:cubicBezTo>
                      <a:pt x="0" y="17306"/>
                      <a:pt x="4572" y="21600"/>
                      <a:pt x="9332" y="21600"/>
                    </a:cubicBezTo>
                    <a:cubicBezTo>
                      <a:pt x="11571" y="21600"/>
                      <a:pt x="13867" y="20646"/>
                      <a:pt x="15730" y="18477"/>
                    </a:cubicBezTo>
                    <a:cubicBezTo>
                      <a:pt x="21600" y="11733"/>
                      <a:pt x="17592" y="0"/>
                      <a:pt x="9257" y="0"/>
                    </a:cubicBezTo>
                    <a:close/>
                  </a:path>
                </a:pathLst>
              </a:custGeom>
              <a:solidFill>
                <a:srgbClr val="363C4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50" name="Google Shape;1702;p56"/>
              <p:cNvSpPr/>
              <p:nvPr/>
            </p:nvSpPr>
            <p:spPr>
              <a:xfrm>
                <a:off x="2110544" y="5633876"/>
                <a:ext cx="366092" cy="365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96" h="21600" fill="norm" stroke="1" extrusionOk="0">
                    <a:moveTo>
                      <a:pt x="9290" y="1790"/>
                    </a:moveTo>
                    <a:cubicBezTo>
                      <a:pt x="13468" y="1790"/>
                      <a:pt x="16936" y="5850"/>
                      <a:pt x="16936" y="10825"/>
                    </a:cubicBezTo>
                    <a:cubicBezTo>
                      <a:pt x="16936" y="16205"/>
                      <a:pt x="13148" y="19800"/>
                      <a:pt x="9208" y="19800"/>
                    </a:cubicBezTo>
                    <a:cubicBezTo>
                      <a:pt x="7320" y="19800"/>
                      <a:pt x="5398" y="18976"/>
                      <a:pt x="3838" y="17120"/>
                    </a:cubicBezTo>
                    <a:cubicBezTo>
                      <a:pt x="-979" y="11488"/>
                      <a:pt x="2421" y="1790"/>
                      <a:pt x="9290" y="1790"/>
                    </a:cubicBezTo>
                    <a:close/>
                    <a:moveTo>
                      <a:pt x="9204" y="0"/>
                    </a:moveTo>
                    <a:cubicBezTo>
                      <a:pt x="6918" y="0"/>
                      <a:pt x="4590" y="991"/>
                      <a:pt x="2702" y="3201"/>
                    </a:cubicBezTo>
                    <a:cubicBezTo>
                      <a:pt x="-3104" y="9996"/>
                      <a:pt x="1073" y="21600"/>
                      <a:pt x="9290" y="21600"/>
                    </a:cubicBezTo>
                    <a:cubicBezTo>
                      <a:pt x="14388" y="21600"/>
                      <a:pt x="18496" y="16711"/>
                      <a:pt x="18496" y="10825"/>
                    </a:cubicBezTo>
                    <a:cubicBezTo>
                      <a:pt x="18496" y="4278"/>
                      <a:pt x="13943" y="0"/>
                      <a:pt x="9204" y="0"/>
                    </a:cubicBezTo>
                    <a:close/>
                  </a:path>
                </a:pathLst>
              </a:custGeom>
              <a:solidFill>
                <a:srgbClr val="A0EB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pic>
          <p:nvPicPr>
            <p:cNvPr id="952" name="Untitled 4.png" descr="Untitled 4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0938" t="0" r="10938" b="0"/>
            <a:stretch>
              <a:fillRect/>
            </a:stretch>
          </p:blipFill>
          <p:spPr>
            <a:xfrm>
              <a:off x="314732" y="272500"/>
              <a:ext cx="3959859" cy="5218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63" name="Google Shape;1704;p56"/>
          <p:cNvGrpSpPr/>
          <p:nvPr/>
        </p:nvGrpSpPr>
        <p:grpSpPr>
          <a:xfrm>
            <a:off x="20818811" y="5532922"/>
            <a:ext cx="2716950" cy="4967159"/>
            <a:chOff x="71" y="69"/>
            <a:chExt cx="2716949" cy="4967158"/>
          </a:xfrm>
        </p:grpSpPr>
        <p:grpSp>
          <p:nvGrpSpPr>
            <p:cNvPr id="961" name="Google Shape;1705;p56"/>
            <p:cNvGrpSpPr/>
            <p:nvPr/>
          </p:nvGrpSpPr>
          <p:grpSpPr>
            <a:xfrm>
              <a:off x="71" y="69"/>
              <a:ext cx="2716950" cy="4967159"/>
              <a:chOff x="71" y="69"/>
              <a:chExt cx="2716949" cy="4967158"/>
            </a:xfrm>
          </p:grpSpPr>
          <p:sp>
            <p:nvSpPr>
              <p:cNvPr id="954" name="Google Shape;1706;p56"/>
              <p:cNvSpPr/>
              <p:nvPr/>
            </p:nvSpPr>
            <p:spPr>
              <a:xfrm>
                <a:off x="251523" y="1181"/>
                <a:ext cx="2465498" cy="4966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4" y="0"/>
                    </a:moveTo>
                    <a:cubicBezTo>
                      <a:pt x="441" y="0"/>
                      <a:pt x="0" y="208"/>
                      <a:pt x="0" y="471"/>
                    </a:cubicBezTo>
                    <a:lnTo>
                      <a:pt x="0" y="21129"/>
                    </a:lnTo>
                    <a:cubicBezTo>
                      <a:pt x="0" y="21387"/>
                      <a:pt x="441" y="21600"/>
                      <a:pt x="984" y="21600"/>
                    </a:cubicBezTo>
                    <a:lnTo>
                      <a:pt x="20616" y="21600"/>
                    </a:lnTo>
                    <a:cubicBezTo>
                      <a:pt x="21159" y="21600"/>
                      <a:pt x="21600" y="21387"/>
                      <a:pt x="21600" y="21129"/>
                    </a:cubicBezTo>
                    <a:lnTo>
                      <a:pt x="21600" y="471"/>
                    </a:lnTo>
                    <a:cubicBezTo>
                      <a:pt x="21600" y="208"/>
                      <a:pt x="21159" y="0"/>
                      <a:pt x="20616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55" name="Google Shape;1707;p56"/>
              <p:cNvSpPr/>
              <p:nvPr/>
            </p:nvSpPr>
            <p:spPr>
              <a:xfrm>
                <a:off x="71" y="69"/>
                <a:ext cx="2478342" cy="4967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1" y="0"/>
                    </a:moveTo>
                    <a:cubicBezTo>
                      <a:pt x="499" y="0"/>
                      <a:pt x="0" y="337"/>
                      <a:pt x="0" y="753"/>
                    </a:cubicBezTo>
                    <a:lnTo>
                      <a:pt x="0" y="20852"/>
                    </a:lnTo>
                    <a:cubicBezTo>
                      <a:pt x="0" y="21263"/>
                      <a:pt x="499" y="21600"/>
                      <a:pt x="1111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3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56" name="Google Shape;1708;p56"/>
              <p:cNvSpPr/>
              <p:nvPr/>
            </p:nvSpPr>
            <p:spPr>
              <a:xfrm>
                <a:off x="215260" y="267877"/>
                <a:ext cx="2321649" cy="41593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83" y="0"/>
                    </a:moveTo>
                    <a:cubicBezTo>
                      <a:pt x="131" y="0"/>
                      <a:pt x="0" y="70"/>
                      <a:pt x="0" y="151"/>
                    </a:cubicBezTo>
                    <a:lnTo>
                      <a:pt x="0" y="21455"/>
                    </a:lnTo>
                    <a:cubicBezTo>
                      <a:pt x="0" y="21536"/>
                      <a:pt x="131" y="21600"/>
                      <a:pt x="283" y="21600"/>
                    </a:cubicBezTo>
                    <a:lnTo>
                      <a:pt x="21328" y="21600"/>
                    </a:lnTo>
                    <a:cubicBezTo>
                      <a:pt x="21480" y="21600"/>
                      <a:pt x="21600" y="21536"/>
                      <a:pt x="21600" y="21455"/>
                    </a:cubicBezTo>
                    <a:lnTo>
                      <a:pt x="21600" y="151"/>
                    </a:lnTo>
                    <a:cubicBezTo>
                      <a:pt x="21600" y="70"/>
                      <a:pt x="21480" y="0"/>
                      <a:pt x="21328" y="0"/>
                    </a:cubicBezTo>
                    <a:close/>
                  </a:path>
                </a:pathLst>
              </a:custGeom>
              <a:solidFill>
                <a:srgbClr val="F464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57" name="Google Shape;1709;p56"/>
              <p:cNvSpPr/>
              <p:nvPr/>
            </p:nvSpPr>
            <p:spPr>
              <a:xfrm>
                <a:off x="1292398" y="4556445"/>
                <a:ext cx="236295" cy="2371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93" h="21600" fill="norm" stroke="1" extrusionOk="0">
                    <a:moveTo>
                      <a:pt x="9251" y="2320"/>
                    </a:moveTo>
                    <a:lnTo>
                      <a:pt x="9251" y="2430"/>
                    </a:lnTo>
                    <a:cubicBezTo>
                      <a:pt x="13277" y="2430"/>
                      <a:pt x="16483" y="6154"/>
                      <a:pt x="16572" y="10845"/>
                    </a:cubicBezTo>
                    <a:cubicBezTo>
                      <a:pt x="16572" y="15953"/>
                      <a:pt x="12981" y="19313"/>
                      <a:pt x="9240" y="19313"/>
                    </a:cubicBezTo>
                    <a:cubicBezTo>
                      <a:pt x="7442" y="19313"/>
                      <a:pt x="5610" y="18533"/>
                      <a:pt x="4125" y="16804"/>
                    </a:cubicBezTo>
                    <a:cubicBezTo>
                      <a:pt x="-454" y="11482"/>
                      <a:pt x="2840" y="2320"/>
                      <a:pt x="9251" y="2320"/>
                    </a:cubicBezTo>
                    <a:close/>
                    <a:moveTo>
                      <a:pt x="9156" y="0"/>
                    </a:moveTo>
                    <a:cubicBezTo>
                      <a:pt x="6900" y="0"/>
                      <a:pt x="4610" y="981"/>
                      <a:pt x="2751" y="3171"/>
                    </a:cubicBezTo>
                    <a:cubicBezTo>
                      <a:pt x="-3107" y="9988"/>
                      <a:pt x="1014" y="21600"/>
                      <a:pt x="9251" y="21600"/>
                    </a:cubicBezTo>
                    <a:cubicBezTo>
                      <a:pt x="14377" y="21600"/>
                      <a:pt x="18493" y="16804"/>
                      <a:pt x="18493" y="10845"/>
                    </a:cubicBezTo>
                    <a:cubicBezTo>
                      <a:pt x="18493" y="4341"/>
                      <a:pt x="13908" y="0"/>
                      <a:pt x="9156" y="0"/>
                    </a:cubicBezTo>
                    <a:close/>
                  </a:path>
                </a:pathLst>
              </a:custGeom>
              <a:solidFill>
                <a:srgbClr val="9FE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58" name="Google Shape;1710;p56"/>
              <p:cNvSpPr/>
              <p:nvPr/>
            </p:nvSpPr>
            <p:spPr>
              <a:xfrm>
                <a:off x="588388" y="4647646"/>
                <a:ext cx="236254" cy="55707"/>
              </a:xfrm>
              <a:prstGeom prst="rect">
                <a:avLst/>
              </a:prstGeom>
              <a:solidFill>
                <a:srgbClr val="9FE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59" name="Google Shape;1711;p56"/>
              <p:cNvSpPr/>
              <p:nvPr/>
            </p:nvSpPr>
            <p:spPr>
              <a:xfrm>
                <a:off x="1995348" y="4605322"/>
                <a:ext cx="173106" cy="139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727" y="0"/>
                    </a:moveTo>
                    <a:lnTo>
                      <a:pt x="2920" y="7263"/>
                    </a:lnTo>
                    <a:cubicBezTo>
                      <a:pt x="1318" y="7617"/>
                      <a:pt x="0" y="9256"/>
                      <a:pt x="0" y="11437"/>
                    </a:cubicBezTo>
                    <a:cubicBezTo>
                      <a:pt x="0" y="13252"/>
                      <a:pt x="1175" y="14703"/>
                      <a:pt x="3214" y="15422"/>
                    </a:cubicBezTo>
                    <a:lnTo>
                      <a:pt x="20727" y="21600"/>
                    </a:lnTo>
                    <a:lnTo>
                      <a:pt x="21600" y="17780"/>
                    </a:lnTo>
                    <a:lnTo>
                      <a:pt x="4087" y="11614"/>
                    </a:lnTo>
                    <a:cubicBezTo>
                      <a:pt x="3802" y="11614"/>
                      <a:pt x="3508" y="11437"/>
                      <a:pt x="3357" y="11248"/>
                    </a:cubicBezTo>
                    <a:lnTo>
                      <a:pt x="3802" y="11071"/>
                    </a:lnTo>
                    <a:lnTo>
                      <a:pt x="21600" y="3809"/>
                    </a:lnTo>
                    <a:lnTo>
                      <a:pt x="20727" y="0"/>
                    </a:lnTo>
                    <a:close/>
                  </a:path>
                </a:pathLst>
              </a:custGeom>
              <a:solidFill>
                <a:srgbClr val="9FE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960" name="Google Shape;1712;p56"/>
              <p:cNvSpPr/>
              <p:nvPr/>
            </p:nvSpPr>
            <p:spPr>
              <a:xfrm>
                <a:off x="998888" y="107300"/>
                <a:ext cx="679506" cy="55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72" y="0"/>
                    </a:moveTo>
                    <a:cubicBezTo>
                      <a:pt x="186" y="0"/>
                      <a:pt x="0" y="3086"/>
                      <a:pt x="0" y="6171"/>
                    </a:cubicBezTo>
                    <a:lnTo>
                      <a:pt x="0" y="15429"/>
                    </a:lnTo>
                    <a:cubicBezTo>
                      <a:pt x="0" y="18514"/>
                      <a:pt x="186" y="21600"/>
                      <a:pt x="372" y="21600"/>
                    </a:cubicBezTo>
                    <a:lnTo>
                      <a:pt x="21228" y="21600"/>
                    </a:lnTo>
                    <a:cubicBezTo>
                      <a:pt x="21453" y="21600"/>
                      <a:pt x="21600" y="18514"/>
                      <a:pt x="21600" y="15429"/>
                    </a:cubicBezTo>
                    <a:lnTo>
                      <a:pt x="21600" y="6171"/>
                    </a:lnTo>
                    <a:cubicBezTo>
                      <a:pt x="21600" y="3086"/>
                      <a:pt x="21453" y="0"/>
                      <a:pt x="21228" y="0"/>
                    </a:cubicBezTo>
                    <a:close/>
                  </a:path>
                </a:pathLst>
              </a:custGeom>
              <a:solidFill>
                <a:srgbClr val="9FE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pic>
          <p:nvPicPr>
            <p:cNvPr id="962" name="Untitled 2.png" descr="Untitled 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6672" r="0" b="6672"/>
            <a:stretch>
              <a:fillRect/>
            </a:stretch>
          </p:blipFill>
          <p:spPr>
            <a:xfrm>
              <a:off x="203106" y="250091"/>
              <a:ext cx="2348707" cy="43612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608;p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072640">
              <a:defRPr cap="all" sz="5440"/>
            </a:pPr>
            <a:r>
              <a:t>Marketing Strategy  - KPI</a:t>
            </a:r>
            <a:r>
              <a:rPr cap="none"/>
              <a:t>s</a:t>
            </a:r>
          </a:p>
        </p:txBody>
      </p:sp>
      <p:sp>
        <p:nvSpPr>
          <p:cNvPr id="966" name="Google Shape;609;p42"/>
          <p:cNvSpPr txBox="1"/>
          <p:nvPr/>
        </p:nvSpPr>
        <p:spPr>
          <a:xfrm>
            <a:off x="14713866" y="1853733"/>
            <a:ext cx="7218401" cy="13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2365248">
              <a:lnSpc>
                <a:spcPct val="100000"/>
              </a:lnSpc>
              <a:spcBef>
                <a:spcPts val="0"/>
              </a:spcBef>
              <a:defRPr sz="4656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67" name="Google Shape;610;p42"/>
          <p:cNvSpPr txBox="1"/>
          <p:nvPr>
            <p:ph type="body" sz="quarter" idx="1"/>
          </p:nvPr>
        </p:nvSpPr>
        <p:spPr>
          <a:xfrm>
            <a:off x="14713866" y="2929199"/>
            <a:ext cx="8104226" cy="2446751"/>
          </a:xfrm>
          <a:prstGeom prst="rect">
            <a:avLst/>
          </a:prstGeom>
        </p:spPr>
        <p:txBody>
          <a:bodyPr/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Lead to Customer ratio- How many leads we get through our campaign ​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Registrations for the event 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Landing Page conversion rates​</a:t>
            </a:r>
          </a:p>
        </p:txBody>
      </p:sp>
      <p:sp>
        <p:nvSpPr>
          <p:cNvPr id="968" name="Google Shape;611;p42"/>
          <p:cNvSpPr txBox="1"/>
          <p:nvPr/>
        </p:nvSpPr>
        <p:spPr>
          <a:xfrm>
            <a:off x="12335533" y="5100666"/>
            <a:ext cx="7218401" cy="13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2365248">
              <a:lnSpc>
                <a:spcPct val="100000"/>
              </a:lnSpc>
              <a:spcBef>
                <a:spcPts val="0"/>
              </a:spcBef>
              <a:defRPr sz="4656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69" name="Google Shape;612;p42"/>
          <p:cNvSpPr txBox="1"/>
          <p:nvPr/>
        </p:nvSpPr>
        <p:spPr>
          <a:xfrm>
            <a:off x="12335533" y="6176133"/>
            <a:ext cx="7218401" cy="2446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500">
                <a:latin typeface="Calibri"/>
                <a:ea typeface="Calibri"/>
                <a:cs typeface="Calibri"/>
                <a:sym typeface="Calibri"/>
              </a:defRPr>
            </a:pPr>
            <a:r>
              <a:t>Inbound Marketing​</a:t>
            </a:r>
          </a:p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500">
                <a:latin typeface="Calibri"/>
                <a:ea typeface="Calibri"/>
                <a:cs typeface="Calibri"/>
                <a:sym typeface="Calibri"/>
              </a:defRPr>
            </a:pPr>
            <a:r>
              <a:t>Organic Traffic- Reach through SEO/Blogs ​</a:t>
            </a:r>
          </a:p>
          <a:p>
            <a:pPr marL="228600" indent="-228600" defTabSz="914400">
              <a:spcBef>
                <a:spcPts val="1000"/>
              </a:spcBef>
              <a:buSzPct val="100000"/>
              <a:buFont typeface="Arial"/>
              <a:buChar char="•"/>
              <a:defRPr sz="2500">
                <a:latin typeface="Calibri"/>
                <a:ea typeface="Calibri"/>
                <a:cs typeface="Calibri"/>
                <a:sym typeface="Calibri"/>
              </a:defRPr>
            </a:pPr>
            <a:r>
              <a:t>Sales team success rate- Number of sponsors/interested companies​</a:t>
            </a:r>
          </a:p>
        </p:txBody>
      </p:sp>
      <p:sp>
        <p:nvSpPr>
          <p:cNvPr id="970" name="Google Shape;613;p42"/>
          <p:cNvSpPr txBox="1"/>
          <p:nvPr/>
        </p:nvSpPr>
        <p:spPr>
          <a:xfrm>
            <a:off x="14713866" y="8803599"/>
            <a:ext cx="7218401" cy="13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2365248">
              <a:lnSpc>
                <a:spcPct val="100000"/>
              </a:lnSpc>
              <a:spcBef>
                <a:spcPts val="0"/>
              </a:spcBef>
              <a:defRPr sz="4656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971" name="Google Shape;614;p42"/>
          <p:cNvSpPr txBox="1"/>
          <p:nvPr/>
        </p:nvSpPr>
        <p:spPr>
          <a:xfrm>
            <a:off x="14713866" y="9879065"/>
            <a:ext cx="6763201" cy="198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 marL="217170" indent="-217170" defTabSz="868680">
              <a:spcBef>
                <a:spcPts val="900"/>
              </a:spcBef>
              <a:buSzPct val="100000"/>
              <a:buFont typeface="Arial"/>
              <a:buChar char="•"/>
              <a:defRPr sz="2375">
                <a:latin typeface="Calibri"/>
                <a:ea typeface="Calibri"/>
                <a:cs typeface="Calibri"/>
                <a:sym typeface="Calibri"/>
              </a:defRPr>
            </a:pPr>
            <a:r>
              <a:t>Social media metrics- Follows/views/likes/ shares</a:t>
            </a:r>
          </a:p>
          <a:p>
            <a:pPr marL="217170" indent="-217170" defTabSz="868680">
              <a:spcBef>
                <a:spcPts val="900"/>
              </a:spcBef>
              <a:buSzPct val="100000"/>
              <a:buFont typeface="Arial"/>
              <a:buChar char="•"/>
              <a:defRPr sz="2375">
                <a:latin typeface="Calibri"/>
                <a:ea typeface="Calibri"/>
                <a:cs typeface="Calibri"/>
                <a:sym typeface="Calibri"/>
              </a:defRPr>
            </a:pPr>
            <a:r>
              <a:t>Returning participants</a:t>
            </a:r>
          </a:p>
          <a:p>
            <a:pPr marL="217170" indent="-217170" defTabSz="868680">
              <a:spcBef>
                <a:spcPts val="900"/>
              </a:spcBef>
              <a:buSzPct val="100000"/>
              <a:buFont typeface="Arial"/>
              <a:buChar char="•"/>
              <a:defRPr sz="2375">
                <a:latin typeface="Calibri"/>
                <a:ea typeface="Calibri"/>
                <a:cs typeface="Calibri"/>
                <a:sym typeface="Calibri"/>
              </a:defRPr>
            </a:pPr>
            <a:r>
              <a:t>Performance of payed media </a:t>
            </a:r>
          </a:p>
        </p:txBody>
      </p:sp>
      <p:grpSp>
        <p:nvGrpSpPr>
          <p:cNvPr id="975" name="Google Shape;615;p42"/>
          <p:cNvGrpSpPr/>
          <p:nvPr/>
        </p:nvGrpSpPr>
        <p:grpSpPr>
          <a:xfrm>
            <a:off x="15447554" y="2553271"/>
            <a:ext cx="1123493" cy="206513"/>
            <a:chOff x="0" y="0"/>
            <a:chExt cx="1123491" cy="206512"/>
          </a:xfrm>
        </p:grpSpPr>
        <p:sp>
          <p:nvSpPr>
            <p:cNvPr id="972" name="Google Shape;616;p42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73" name="Google Shape;617;p42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74" name="Google Shape;618;p42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979" name="Google Shape;619;p42"/>
          <p:cNvGrpSpPr/>
          <p:nvPr/>
        </p:nvGrpSpPr>
        <p:grpSpPr>
          <a:xfrm>
            <a:off x="13174479" y="5823639"/>
            <a:ext cx="1123492" cy="206514"/>
            <a:chOff x="0" y="0"/>
            <a:chExt cx="1123491" cy="206512"/>
          </a:xfrm>
        </p:grpSpPr>
        <p:sp>
          <p:nvSpPr>
            <p:cNvPr id="976" name="Google Shape;620;p42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77" name="Google Shape;621;p42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78" name="Google Shape;622;p42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983" name="Google Shape;623;p42"/>
          <p:cNvGrpSpPr/>
          <p:nvPr/>
        </p:nvGrpSpPr>
        <p:grpSpPr>
          <a:xfrm>
            <a:off x="15557354" y="9517639"/>
            <a:ext cx="1123492" cy="206514"/>
            <a:chOff x="0" y="0"/>
            <a:chExt cx="1123491" cy="206512"/>
          </a:xfrm>
        </p:grpSpPr>
        <p:sp>
          <p:nvSpPr>
            <p:cNvPr id="980" name="Google Shape;624;p42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81" name="Google Shape;625;p42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82" name="Google Shape;626;p42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028" name="Google Shape;627;p42"/>
          <p:cNvGrpSpPr/>
          <p:nvPr/>
        </p:nvGrpSpPr>
        <p:grpSpPr>
          <a:xfrm>
            <a:off x="2006444" y="3634085"/>
            <a:ext cx="9082138" cy="8868566"/>
            <a:chOff x="0" y="0"/>
            <a:chExt cx="9082136" cy="8868565"/>
          </a:xfrm>
        </p:grpSpPr>
        <p:sp>
          <p:nvSpPr>
            <p:cNvPr id="984" name="Google Shape;628;p42"/>
            <p:cNvSpPr/>
            <p:nvPr/>
          </p:nvSpPr>
          <p:spPr>
            <a:xfrm>
              <a:off x="-1" y="7995953"/>
              <a:ext cx="9082138" cy="872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7936" y="0"/>
                    <a:pt x="5188" y="1145"/>
                    <a:pt x="3163" y="3170"/>
                  </a:cubicBezTo>
                  <a:cubicBezTo>
                    <a:pt x="1139" y="5195"/>
                    <a:pt x="0" y="7932"/>
                    <a:pt x="0" y="10800"/>
                  </a:cubicBezTo>
                  <a:cubicBezTo>
                    <a:pt x="0" y="13669"/>
                    <a:pt x="1139" y="16406"/>
                    <a:pt x="3163" y="18431"/>
                  </a:cubicBezTo>
                  <a:cubicBezTo>
                    <a:pt x="5188" y="20457"/>
                    <a:pt x="7936" y="21600"/>
                    <a:pt x="10800" y="21600"/>
                  </a:cubicBezTo>
                  <a:cubicBezTo>
                    <a:pt x="13664" y="21600"/>
                    <a:pt x="16412" y="20457"/>
                    <a:pt x="18437" y="18431"/>
                  </a:cubicBezTo>
                  <a:cubicBezTo>
                    <a:pt x="20461" y="16406"/>
                    <a:pt x="21600" y="13669"/>
                    <a:pt x="21600" y="10800"/>
                  </a:cubicBezTo>
                  <a:cubicBezTo>
                    <a:pt x="21600" y="7932"/>
                    <a:pt x="20461" y="5195"/>
                    <a:pt x="18437" y="3170"/>
                  </a:cubicBezTo>
                  <a:cubicBezTo>
                    <a:pt x="16412" y="1145"/>
                    <a:pt x="13664" y="0"/>
                    <a:pt x="10800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85" name="Google Shape;629;p42"/>
            <p:cNvSpPr/>
            <p:nvPr/>
          </p:nvSpPr>
          <p:spPr>
            <a:xfrm>
              <a:off x="3317585" y="1206617"/>
              <a:ext cx="2539190" cy="4337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600" fill="norm" stroke="1" extrusionOk="0">
                  <a:moveTo>
                    <a:pt x="7999" y="0"/>
                  </a:moveTo>
                  <a:cubicBezTo>
                    <a:pt x="7082" y="0"/>
                    <a:pt x="6142" y="294"/>
                    <a:pt x="5570" y="736"/>
                  </a:cubicBezTo>
                  <a:cubicBezTo>
                    <a:pt x="4782" y="1344"/>
                    <a:pt x="4587" y="2162"/>
                    <a:pt x="4706" y="2924"/>
                  </a:cubicBezTo>
                  <a:cubicBezTo>
                    <a:pt x="4870" y="3995"/>
                    <a:pt x="5607" y="5066"/>
                    <a:pt x="5198" y="6115"/>
                  </a:cubicBezTo>
                  <a:cubicBezTo>
                    <a:pt x="4795" y="7141"/>
                    <a:pt x="3396" y="7892"/>
                    <a:pt x="2174" y="8650"/>
                  </a:cubicBezTo>
                  <a:cubicBezTo>
                    <a:pt x="958" y="9408"/>
                    <a:pt x="-213" y="10370"/>
                    <a:pt x="32" y="11411"/>
                  </a:cubicBezTo>
                  <a:cubicBezTo>
                    <a:pt x="303" y="12546"/>
                    <a:pt x="2187" y="13391"/>
                    <a:pt x="2306" y="14538"/>
                  </a:cubicBezTo>
                  <a:cubicBezTo>
                    <a:pt x="2388" y="15356"/>
                    <a:pt x="1538" y="16100"/>
                    <a:pt x="1337" y="16911"/>
                  </a:cubicBezTo>
                  <a:cubicBezTo>
                    <a:pt x="1053" y="18053"/>
                    <a:pt x="2124" y="19200"/>
                    <a:pt x="3629" y="19917"/>
                  </a:cubicBezTo>
                  <a:cubicBezTo>
                    <a:pt x="5141" y="20637"/>
                    <a:pt x="7031" y="20996"/>
                    <a:pt x="8902" y="21278"/>
                  </a:cubicBezTo>
                  <a:cubicBezTo>
                    <a:pt x="10089" y="21456"/>
                    <a:pt x="11359" y="21600"/>
                    <a:pt x="12587" y="21600"/>
                  </a:cubicBezTo>
                  <a:cubicBezTo>
                    <a:pt x="13783" y="21600"/>
                    <a:pt x="14938" y="21464"/>
                    <a:pt x="15938" y="21090"/>
                  </a:cubicBezTo>
                  <a:cubicBezTo>
                    <a:pt x="16933" y="20871"/>
                    <a:pt x="17853" y="20550"/>
                    <a:pt x="18628" y="20121"/>
                  </a:cubicBezTo>
                  <a:cubicBezTo>
                    <a:pt x="20461" y="19098"/>
                    <a:pt x="21311" y="17401"/>
                    <a:pt x="20303" y="16028"/>
                  </a:cubicBezTo>
                  <a:cubicBezTo>
                    <a:pt x="19900" y="15485"/>
                    <a:pt x="19233" y="15002"/>
                    <a:pt x="19050" y="14414"/>
                  </a:cubicBezTo>
                  <a:cubicBezTo>
                    <a:pt x="18773" y="13553"/>
                    <a:pt x="19586" y="12724"/>
                    <a:pt x="20240" y="11939"/>
                  </a:cubicBezTo>
                  <a:cubicBezTo>
                    <a:pt x="20871" y="11192"/>
                    <a:pt x="21387" y="10302"/>
                    <a:pt x="20959" y="9529"/>
                  </a:cubicBezTo>
                  <a:cubicBezTo>
                    <a:pt x="20915" y="9453"/>
                    <a:pt x="20864" y="9378"/>
                    <a:pt x="20801" y="9302"/>
                  </a:cubicBezTo>
                  <a:cubicBezTo>
                    <a:pt x="20801" y="9299"/>
                    <a:pt x="20795" y="9295"/>
                    <a:pt x="20795" y="9291"/>
                  </a:cubicBezTo>
                  <a:cubicBezTo>
                    <a:pt x="20366" y="8786"/>
                    <a:pt x="19529" y="8439"/>
                    <a:pt x="19100" y="7933"/>
                  </a:cubicBezTo>
                  <a:cubicBezTo>
                    <a:pt x="19094" y="7929"/>
                    <a:pt x="19094" y="7926"/>
                    <a:pt x="19088" y="7922"/>
                  </a:cubicBezTo>
                  <a:cubicBezTo>
                    <a:pt x="19025" y="7839"/>
                    <a:pt x="18968" y="7760"/>
                    <a:pt x="18924" y="7673"/>
                  </a:cubicBezTo>
                  <a:cubicBezTo>
                    <a:pt x="18351" y="6624"/>
                    <a:pt x="19258" y="5285"/>
                    <a:pt x="18092" y="4406"/>
                  </a:cubicBezTo>
                  <a:cubicBezTo>
                    <a:pt x="17141" y="3686"/>
                    <a:pt x="15346" y="3701"/>
                    <a:pt x="13916" y="3365"/>
                  </a:cubicBezTo>
                  <a:cubicBezTo>
                    <a:pt x="13022" y="3154"/>
                    <a:pt x="12228" y="2781"/>
                    <a:pt x="11674" y="2313"/>
                  </a:cubicBezTo>
                  <a:cubicBezTo>
                    <a:pt x="10785" y="1558"/>
                    <a:pt x="10376" y="510"/>
                    <a:pt x="8978" y="125"/>
                  </a:cubicBezTo>
                  <a:cubicBezTo>
                    <a:pt x="8667" y="39"/>
                    <a:pt x="8335" y="0"/>
                    <a:pt x="7999" y="0"/>
                  </a:cubicBezTo>
                  <a:close/>
                </a:path>
              </a:pathLst>
            </a:custGeom>
            <a:solidFill>
              <a:srgbClr val="5AD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86" name="Google Shape;630;p42"/>
            <p:cNvSpPr/>
            <p:nvPr/>
          </p:nvSpPr>
          <p:spPr>
            <a:xfrm>
              <a:off x="4138137" y="2234907"/>
              <a:ext cx="1255114" cy="378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600" fill="norm" stroke="1" extrusionOk="0">
                  <a:moveTo>
                    <a:pt x="9702" y="0"/>
                  </a:moveTo>
                  <a:cubicBezTo>
                    <a:pt x="9417" y="0"/>
                    <a:pt x="9130" y="63"/>
                    <a:pt x="9130" y="189"/>
                  </a:cubicBezTo>
                  <a:lnTo>
                    <a:pt x="9130" y="4108"/>
                  </a:lnTo>
                  <a:lnTo>
                    <a:pt x="996" y="1792"/>
                  </a:lnTo>
                  <a:cubicBezTo>
                    <a:pt x="874" y="1757"/>
                    <a:pt x="742" y="1743"/>
                    <a:pt x="613" y="1743"/>
                  </a:cubicBezTo>
                  <a:cubicBezTo>
                    <a:pt x="150" y="1743"/>
                    <a:pt x="-249" y="1935"/>
                    <a:pt x="191" y="2060"/>
                  </a:cubicBezTo>
                  <a:lnTo>
                    <a:pt x="9130" y="4610"/>
                  </a:lnTo>
                  <a:lnTo>
                    <a:pt x="9194" y="21416"/>
                  </a:lnTo>
                  <a:cubicBezTo>
                    <a:pt x="9194" y="21539"/>
                    <a:pt x="9473" y="21600"/>
                    <a:pt x="9752" y="21600"/>
                  </a:cubicBezTo>
                  <a:cubicBezTo>
                    <a:pt x="10035" y="21600"/>
                    <a:pt x="10318" y="21538"/>
                    <a:pt x="10318" y="21412"/>
                  </a:cubicBezTo>
                  <a:lnTo>
                    <a:pt x="10267" y="11221"/>
                  </a:lnTo>
                  <a:cubicBezTo>
                    <a:pt x="10279" y="11213"/>
                    <a:pt x="10305" y="11208"/>
                    <a:pt x="10318" y="11200"/>
                  </a:cubicBezTo>
                  <a:cubicBezTo>
                    <a:pt x="13894" y="9445"/>
                    <a:pt x="17482" y="7691"/>
                    <a:pt x="21057" y="5936"/>
                  </a:cubicBezTo>
                  <a:cubicBezTo>
                    <a:pt x="21351" y="5795"/>
                    <a:pt x="20962" y="5659"/>
                    <a:pt x="20561" y="5659"/>
                  </a:cubicBezTo>
                  <a:cubicBezTo>
                    <a:pt x="20387" y="5659"/>
                    <a:pt x="20211" y="5685"/>
                    <a:pt x="20086" y="5746"/>
                  </a:cubicBezTo>
                  <a:cubicBezTo>
                    <a:pt x="16806" y="7349"/>
                    <a:pt x="13536" y="8953"/>
                    <a:pt x="10267" y="10552"/>
                  </a:cubicBezTo>
                  <a:lnTo>
                    <a:pt x="10267" y="184"/>
                  </a:lnTo>
                  <a:cubicBezTo>
                    <a:pt x="10267" y="62"/>
                    <a:pt x="9985" y="0"/>
                    <a:pt x="9702" y="0"/>
                  </a:cubicBezTo>
                  <a:close/>
                </a:path>
              </a:pathLst>
            </a:custGeom>
            <a:solidFill>
              <a:srgbClr val="DB8E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87" name="Google Shape;631;p42"/>
            <p:cNvSpPr/>
            <p:nvPr/>
          </p:nvSpPr>
          <p:spPr>
            <a:xfrm>
              <a:off x="3910084" y="3623159"/>
              <a:ext cx="677289" cy="67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4294" y="0"/>
                  </a:moveTo>
                  <a:cubicBezTo>
                    <a:pt x="3553" y="0"/>
                    <a:pt x="2829" y="177"/>
                    <a:pt x="2195" y="580"/>
                  </a:cubicBezTo>
                  <a:cubicBezTo>
                    <a:pt x="603" y="1574"/>
                    <a:pt x="0" y="3586"/>
                    <a:pt x="0" y="5453"/>
                  </a:cubicBezTo>
                  <a:cubicBezTo>
                    <a:pt x="0" y="7757"/>
                    <a:pt x="771" y="9986"/>
                    <a:pt x="1711" y="12096"/>
                  </a:cubicBezTo>
                  <a:cubicBezTo>
                    <a:pt x="3207" y="15442"/>
                    <a:pt x="5135" y="18619"/>
                    <a:pt x="7281" y="21600"/>
                  </a:cubicBezTo>
                  <a:cubicBezTo>
                    <a:pt x="11547" y="18110"/>
                    <a:pt x="16633" y="15466"/>
                    <a:pt x="19840" y="10956"/>
                  </a:cubicBezTo>
                  <a:cubicBezTo>
                    <a:pt x="20612" y="9866"/>
                    <a:pt x="21286" y="8653"/>
                    <a:pt x="21503" y="7321"/>
                  </a:cubicBezTo>
                  <a:cubicBezTo>
                    <a:pt x="21600" y="6641"/>
                    <a:pt x="21576" y="5963"/>
                    <a:pt x="21310" y="5331"/>
                  </a:cubicBezTo>
                  <a:cubicBezTo>
                    <a:pt x="21045" y="4702"/>
                    <a:pt x="20515" y="4193"/>
                    <a:pt x="19938" y="3828"/>
                  </a:cubicBezTo>
                  <a:cubicBezTo>
                    <a:pt x="19012" y="3236"/>
                    <a:pt x="17931" y="2951"/>
                    <a:pt x="16852" y="2951"/>
                  </a:cubicBezTo>
                  <a:cubicBezTo>
                    <a:pt x="16297" y="2951"/>
                    <a:pt x="15744" y="3026"/>
                    <a:pt x="15212" y="3175"/>
                  </a:cubicBezTo>
                  <a:cubicBezTo>
                    <a:pt x="13620" y="3586"/>
                    <a:pt x="12223" y="4604"/>
                    <a:pt x="11211" y="5914"/>
                  </a:cubicBezTo>
                  <a:lnTo>
                    <a:pt x="11041" y="5987"/>
                  </a:lnTo>
                  <a:cubicBezTo>
                    <a:pt x="10221" y="4240"/>
                    <a:pt x="9281" y="2470"/>
                    <a:pt x="7763" y="1258"/>
                  </a:cubicBezTo>
                  <a:cubicBezTo>
                    <a:pt x="6787" y="487"/>
                    <a:pt x="5519" y="0"/>
                    <a:pt x="4294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88" name="Google Shape;632;p42"/>
            <p:cNvSpPr/>
            <p:nvPr/>
          </p:nvSpPr>
          <p:spPr>
            <a:xfrm>
              <a:off x="4871514" y="2674712"/>
              <a:ext cx="502907" cy="522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600" fill="norm" stroke="1" extrusionOk="0">
                  <a:moveTo>
                    <a:pt x="17296" y="0"/>
                  </a:moveTo>
                  <a:cubicBezTo>
                    <a:pt x="15674" y="0"/>
                    <a:pt x="14093" y="776"/>
                    <a:pt x="12971" y="1940"/>
                  </a:cubicBezTo>
                  <a:cubicBezTo>
                    <a:pt x="11825" y="3131"/>
                    <a:pt x="11189" y="4727"/>
                    <a:pt x="10999" y="6323"/>
                  </a:cubicBezTo>
                  <a:lnTo>
                    <a:pt x="10903" y="6481"/>
                  </a:lnTo>
                  <a:cubicBezTo>
                    <a:pt x="9249" y="5447"/>
                    <a:pt x="7499" y="4446"/>
                    <a:pt x="5560" y="4227"/>
                  </a:cubicBezTo>
                  <a:cubicBezTo>
                    <a:pt x="5346" y="4204"/>
                    <a:pt x="5130" y="4191"/>
                    <a:pt x="4911" y="4191"/>
                  </a:cubicBezTo>
                  <a:cubicBezTo>
                    <a:pt x="3089" y="4191"/>
                    <a:pt x="1202" y="5008"/>
                    <a:pt x="406" y="6575"/>
                  </a:cubicBezTo>
                  <a:cubicBezTo>
                    <a:pt x="-422" y="8234"/>
                    <a:pt x="120" y="10266"/>
                    <a:pt x="1106" y="11833"/>
                  </a:cubicBezTo>
                  <a:cubicBezTo>
                    <a:pt x="2346" y="13773"/>
                    <a:pt x="4192" y="15246"/>
                    <a:pt x="6099" y="16529"/>
                  </a:cubicBezTo>
                  <a:cubicBezTo>
                    <a:pt x="9185" y="18563"/>
                    <a:pt x="12493" y="20222"/>
                    <a:pt x="15928" y="21600"/>
                  </a:cubicBezTo>
                  <a:cubicBezTo>
                    <a:pt x="17774" y="16434"/>
                    <a:pt x="20732" y="11520"/>
                    <a:pt x="21082" y="6073"/>
                  </a:cubicBezTo>
                  <a:cubicBezTo>
                    <a:pt x="21178" y="4727"/>
                    <a:pt x="21114" y="3349"/>
                    <a:pt x="20572" y="2098"/>
                  </a:cubicBezTo>
                  <a:cubicBezTo>
                    <a:pt x="20318" y="1504"/>
                    <a:pt x="19936" y="910"/>
                    <a:pt x="19396" y="534"/>
                  </a:cubicBezTo>
                  <a:cubicBezTo>
                    <a:pt x="18792" y="158"/>
                    <a:pt x="18092" y="0"/>
                    <a:pt x="17392" y="0"/>
                  </a:cubicBezTo>
                  <a:cubicBezTo>
                    <a:pt x="17360" y="0"/>
                    <a:pt x="17328" y="0"/>
                    <a:pt x="17296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89" name="Google Shape;633;p42"/>
            <p:cNvSpPr/>
            <p:nvPr/>
          </p:nvSpPr>
          <p:spPr>
            <a:xfrm>
              <a:off x="4068825" y="1826212"/>
              <a:ext cx="518160" cy="505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600" fill="norm" stroke="1" extrusionOk="0">
                  <a:moveTo>
                    <a:pt x="17309" y="0"/>
                  </a:moveTo>
                  <a:cubicBezTo>
                    <a:pt x="16136" y="0"/>
                    <a:pt x="14950" y="392"/>
                    <a:pt x="13978" y="1074"/>
                  </a:cubicBezTo>
                  <a:cubicBezTo>
                    <a:pt x="12612" y="2012"/>
                    <a:pt x="11619" y="3437"/>
                    <a:pt x="11093" y="5025"/>
                  </a:cubicBezTo>
                  <a:lnTo>
                    <a:pt x="10936" y="5153"/>
                  </a:lnTo>
                  <a:cubicBezTo>
                    <a:pt x="9633" y="3728"/>
                    <a:pt x="8176" y="2306"/>
                    <a:pt x="6406" y="1626"/>
                  </a:cubicBezTo>
                  <a:cubicBezTo>
                    <a:pt x="5765" y="1379"/>
                    <a:pt x="5067" y="1248"/>
                    <a:pt x="4376" y="1248"/>
                  </a:cubicBezTo>
                  <a:cubicBezTo>
                    <a:pt x="3065" y="1248"/>
                    <a:pt x="1777" y="1718"/>
                    <a:pt x="946" y="2757"/>
                  </a:cubicBezTo>
                  <a:cubicBezTo>
                    <a:pt x="-235" y="4247"/>
                    <a:pt x="-172" y="6417"/>
                    <a:pt x="385" y="8228"/>
                  </a:cubicBezTo>
                  <a:cubicBezTo>
                    <a:pt x="1131" y="10463"/>
                    <a:pt x="2528" y="12372"/>
                    <a:pt x="4047" y="14120"/>
                  </a:cubicBezTo>
                  <a:cubicBezTo>
                    <a:pt x="6500" y="16937"/>
                    <a:pt x="9292" y="19365"/>
                    <a:pt x="12211" y="21600"/>
                  </a:cubicBezTo>
                  <a:cubicBezTo>
                    <a:pt x="15159" y="16809"/>
                    <a:pt x="19100" y="12567"/>
                    <a:pt x="20713" y="7162"/>
                  </a:cubicBezTo>
                  <a:cubicBezTo>
                    <a:pt x="21117" y="5832"/>
                    <a:pt x="21365" y="4440"/>
                    <a:pt x="21149" y="3081"/>
                  </a:cubicBezTo>
                  <a:cubicBezTo>
                    <a:pt x="21055" y="2401"/>
                    <a:pt x="20807" y="1721"/>
                    <a:pt x="20372" y="1205"/>
                  </a:cubicBezTo>
                  <a:cubicBezTo>
                    <a:pt x="19937" y="653"/>
                    <a:pt x="19285" y="329"/>
                    <a:pt x="18602" y="169"/>
                  </a:cubicBezTo>
                  <a:cubicBezTo>
                    <a:pt x="18180" y="54"/>
                    <a:pt x="17745" y="0"/>
                    <a:pt x="17309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0" name="Google Shape;634;p42"/>
            <p:cNvSpPr/>
            <p:nvPr/>
          </p:nvSpPr>
          <p:spPr>
            <a:xfrm>
              <a:off x="399088" y="5890258"/>
              <a:ext cx="6375067" cy="259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fill="norm" stroke="1" extrusionOk="0">
                  <a:moveTo>
                    <a:pt x="9817" y="0"/>
                  </a:moveTo>
                  <a:cubicBezTo>
                    <a:pt x="9741" y="0"/>
                    <a:pt x="9665" y="31"/>
                    <a:pt x="9592" y="101"/>
                  </a:cubicBezTo>
                  <a:cubicBezTo>
                    <a:pt x="9368" y="309"/>
                    <a:pt x="9218" y="821"/>
                    <a:pt x="9104" y="1338"/>
                  </a:cubicBezTo>
                  <a:cubicBezTo>
                    <a:pt x="8458" y="4200"/>
                    <a:pt x="8479" y="7661"/>
                    <a:pt x="8514" y="10945"/>
                  </a:cubicBezTo>
                  <a:cubicBezTo>
                    <a:pt x="7658" y="8362"/>
                    <a:pt x="6570" y="6265"/>
                    <a:pt x="5350" y="4863"/>
                  </a:cubicBezTo>
                  <a:cubicBezTo>
                    <a:pt x="5144" y="4622"/>
                    <a:pt x="4924" y="4405"/>
                    <a:pt x="4703" y="4405"/>
                  </a:cubicBezTo>
                  <a:cubicBezTo>
                    <a:pt x="4663" y="4405"/>
                    <a:pt x="4623" y="4411"/>
                    <a:pt x="4583" y="4427"/>
                  </a:cubicBezTo>
                  <a:cubicBezTo>
                    <a:pt x="4046" y="4635"/>
                    <a:pt x="3782" y="6183"/>
                    <a:pt x="3739" y="7528"/>
                  </a:cubicBezTo>
                  <a:cubicBezTo>
                    <a:pt x="3639" y="10592"/>
                    <a:pt x="4158" y="13554"/>
                    <a:pt x="4666" y="16358"/>
                  </a:cubicBezTo>
                  <a:cubicBezTo>
                    <a:pt x="4028" y="16102"/>
                    <a:pt x="3383" y="15845"/>
                    <a:pt x="2738" y="15845"/>
                  </a:cubicBezTo>
                  <a:cubicBezTo>
                    <a:pt x="2636" y="15845"/>
                    <a:pt x="2534" y="15852"/>
                    <a:pt x="2432" y="15866"/>
                  </a:cubicBezTo>
                  <a:cubicBezTo>
                    <a:pt x="1685" y="15966"/>
                    <a:pt x="928" y="16497"/>
                    <a:pt x="351" y="17685"/>
                  </a:cubicBezTo>
                  <a:cubicBezTo>
                    <a:pt x="165" y="18070"/>
                    <a:pt x="-10" y="18587"/>
                    <a:pt x="0" y="19187"/>
                  </a:cubicBezTo>
                  <a:cubicBezTo>
                    <a:pt x="15" y="20072"/>
                    <a:pt x="402" y="20589"/>
                    <a:pt x="742" y="20849"/>
                  </a:cubicBezTo>
                  <a:cubicBezTo>
                    <a:pt x="1304" y="21265"/>
                    <a:pt x="1888" y="21480"/>
                    <a:pt x="2476" y="21480"/>
                  </a:cubicBezTo>
                  <a:lnTo>
                    <a:pt x="2476" y="21581"/>
                  </a:lnTo>
                  <a:lnTo>
                    <a:pt x="21315" y="21581"/>
                  </a:lnTo>
                  <a:lnTo>
                    <a:pt x="21349" y="21600"/>
                  </a:lnTo>
                  <a:cubicBezTo>
                    <a:pt x="21590" y="18935"/>
                    <a:pt x="20726" y="16251"/>
                    <a:pt x="19692" y="15303"/>
                  </a:cubicBezTo>
                  <a:cubicBezTo>
                    <a:pt x="19184" y="14833"/>
                    <a:pt x="18650" y="14672"/>
                    <a:pt x="18108" y="14672"/>
                  </a:cubicBezTo>
                  <a:cubicBezTo>
                    <a:pt x="17538" y="14672"/>
                    <a:pt x="16959" y="14850"/>
                    <a:pt x="16393" y="15032"/>
                  </a:cubicBezTo>
                  <a:cubicBezTo>
                    <a:pt x="17219" y="12682"/>
                    <a:pt x="17442" y="9328"/>
                    <a:pt x="17298" y="6234"/>
                  </a:cubicBezTo>
                  <a:cubicBezTo>
                    <a:pt x="17242" y="5052"/>
                    <a:pt x="17104" y="3757"/>
                    <a:pt x="16700" y="3126"/>
                  </a:cubicBezTo>
                  <a:cubicBezTo>
                    <a:pt x="16534" y="2867"/>
                    <a:pt x="16353" y="2758"/>
                    <a:pt x="16167" y="2758"/>
                  </a:cubicBezTo>
                  <a:cubicBezTo>
                    <a:pt x="15727" y="2758"/>
                    <a:pt x="15257" y="3366"/>
                    <a:pt x="14878" y="4023"/>
                  </a:cubicBezTo>
                  <a:cubicBezTo>
                    <a:pt x="13978" y="5576"/>
                    <a:pt x="13162" y="7421"/>
                    <a:pt x="12456" y="9505"/>
                  </a:cubicBezTo>
                  <a:cubicBezTo>
                    <a:pt x="12176" y="6176"/>
                    <a:pt x="11633" y="2798"/>
                    <a:pt x="10545" y="745"/>
                  </a:cubicBezTo>
                  <a:cubicBezTo>
                    <a:pt x="10334" y="346"/>
                    <a:pt x="10072" y="0"/>
                    <a:pt x="9817" y="0"/>
                  </a:cubicBezTo>
                  <a:close/>
                </a:path>
              </a:pathLst>
            </a:custGeom>
            <a:solidFill>
              <a:srgbClr val="5AD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1" name="Google Shape;635;p42"/>
            <p:cNvSpPr/>
            <p:nvPr/>
          </p:nvSpPr>
          <p:spPr>
            <a:xfrm>
              <a:off x="3963763" y="6168469"/>
              <a:ext cx="4811598" cy="231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fill="norm" stroke="1" extrusionOk="0">
                  <a:moveTo>
                    <a:pt x="9756" y="0"/>
                  </a:moveTo>
                  <a:cubicBezTo>
                    <a:pt x="9486" y="0"/>
                    <a:pt x="9213" y="209"/>
                    <a:pt x="8992" y="536"/>
                  </a:cubicBezTo>
                  <a:cubicBezTo>
                    <a:pt x="8680" y="1002"/>
                    <a:pt x="8453" y="1682"/>
                    <a:pt x="8274" y="2397"/>
                  </a:cubicBezTo>
                  <a:cubicBezTo>
                    <a:pt x="7583" y="5093"/>
                    <a:pt x="7458" y="8243"/>
                    <a:pt x="7349" y="11300"/>
                  </a:cubicBezTo>
                  <a:cubicBezTo>
                    <a:pt x="6676" y="9488"/>
                    <a:pt x="5880" y="7846"/>
                    <a:pt x="4931" y="6693"/>
                  </a:cubicBezTo>
                  <a:cubicBezTo>
                    <a:pt x="4531" y="6203"/>
                    <a:pt x="4041" y="5822"/>
                    <a:pt x="3588" y="5822"/>
                  </a:cubicBezTo>
                  <a:cubicBezTo>
                    <a:pt x="3281" y="5822"/>
                    <a:pt x="2991" y="5996"/>
                    <a:pt x="2757" y="6431"/>
                  </a:cubicBezTo>
                  <a:cubicBezTo>
                    <a:pt x="2225" y="7421"/>
                    <a:pt x="2279" y="9170"/>
                    <a:pt x="2449" y="10613"/>
                  </a:cubicBezTo>
                  <a:cubicBezTo>
                    <a:pt x="2696" y="12737"/>
                    <a:pt x="3106" y="14775"/>
                    <a:pt x="3651" y="16643"/>
                  </a:cubicBezTo>
                  <a:cubicBezTo>
                    <a:pt x="3401" y="16458"/>
                    <a:pt x="3144" y="16379"/>
                    <a:pt x="2884" y="16379"/>
                  </a:cubicBezTo>
                  <a:cubicBezTo>
                    <a:pt x="2254" y="16379"/>
                    <a:pt x="1609" y="16842"/>
                    <a:pt x="1016" y="17358"/>
                  </a:cubicBezTo>
                  <a:cubicBezTo>
                    <a:pt x="579" y="17748"/>
                    <a:pt x="95" y="18292"/>
                    <a:pt x="3" y="19262"/>
                  </a:cubicBezTo>
                  <a:cubicBezTo>
                    <a:pt x="-87" y="20214"/>
                    <a:pt x="1474" y="21600"/>
                    <a:pt x="1996" y="21600"/>
                  </a:cubicBezTo>
                  <a:cubicBezTo>
                    <a:pt x="2021" y="21600"/>
                    <a:pt x="2043" y="21596"/>
                    <a:pt x="2063" y="21590"/>
                  </a:cubicBezTo>
                  <a:lnTo>
                    <a:pt x="20446" y="21590"/>
                  </a:lnTo>
                  <a:cubicBezTo>
                    <a:pt x="20971" y="20741"/>
                    <a:pt x="21513" y="19651"/>
                    <a:pt x="21513" y="18264"/>
                  </a:cubicBezTo>
                  <a:cubicBezTo>
                    <a:pt x="21513" y="16750"/>
                    <a:pt x="20856" y="15596"/>
                    <a:pt x="20189" y="14987"/>
                  </a:cubicBezTo>
                  <a:cubicBezTo>
                    <a:pt x="19378" y="14250"/>
                    <a:pt x="18506" y="14009"/>
                    <a:pt x="17619" y="14009"/>
                  </a:cubicBezTo>
                  <a:cubicBezTo>
                    <a:pt x="16796" y="14009"/>
                    <a:pt x="15958" y="14217"/>
                    <a:pt x="15142" y="14428"/>
                  </a:cubicBezTo>
                  <a:cubicBezTo>
                    <a:pt x="15857" y="13395"/>
                    <a:pt x="16501" y="12142"/>
                    <a:pt x="17043" y="10720"/>
                  </a:cubicBezTo>
                  <a:cubicBezTo>
                    <a:pt x="17334" y="9948"/>
                    <a:pt x="17601" y="9106"/>
                    <a:pt x="17693" y="8136"/>
                  </a:cubicBezTo>
                  <a:cubicBezTo>
                    <a:pt x="17781" y="7174"/>
                    <a:pt x="17652" y="6070"/>
                    <a:pt x="17276" y="5482"/>
                  </a:cubicBezTo>
                  <a:cubicBezTo>
                    <a:pt x="17059" y="5149"/>
                    <a:pt x="16786" y="5018"/>
                    <a:pt x="16512" y="5018"/>
                  </a:cubicBezTo>
                  <a:cubicBezTo>
                    <a:pt x="16431" y="5018"/>
                    <a:pt x="16350" y="5030"/>
                    <a:pt x="16270" y="5051"/>
                  </a:cubicBezTo>
                  <a:cubicBezTo>
                    <a:pt x="15789" y="5178"/>
                    <a:pt x="15336" y="5624"/>
                    <a:pt x="14905" y="6098"/>
                  </a:cubicBezTo>
                  <a:cubicBezTo>
                    <a:pt x="13730" y="7408"/>
                    <a:pt x="12640" y="9049"/>
                    <a:pt x="11671" y="10953"/>
                  </a:cubicBezTo>
                  <a:cubicBezTo>
                    <a:pt x="11786" y="7613"/>
                    <a:pt x="11745" y="3975"/>
                    <a:pt x="10777" y="1300"/>
                  </a:cubicBezTo>
                  <a:cubicBezTo>
                    <a:pt x="10594" y="790"/>
                    <a:pt x="10370" y="316"/>
                    <a:pt x="10083" y="111"/>
                  </a:cubicBezTo>
                  <a:cubicBezTo>
                    <a:pt x="9976" y="34"/>
                    <a:pt x="9866" y="0"/>
                    <a:pt x="9756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2" name="Google Shape;636;p42"/>
            <p:cNvSpPr/>
            <p:nvPr/>
          </p:nvSpPr>
          <p:spPr>
            <a:xfrm>
              <a:off x="2351967" y="8295158"/>
              <a:ext cx="897616" cy="28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21" y="0"/>
                  </a:moveTo>
                  <a:cubicBezTo>
                    <a:pt x="5358" y="642"/>
                    <a:pt x="2679" y="1054"/>
                    <a:pt x="0" y="1113"/>
                  </a:cubicBezTo>
                  <a:cubicBezTo>
                    <a:pt x="0" y="1343"/>
                    <a:pt x="18" y="1637"/>
                    <a:pt x="18" y="1868"/>
                  </a:cubicBezTo>
                  <a:lnTo>
                    <a:pt x="0" y="2221"/>
                  </a:lnTo>
                  <a:cubicBezTo>
                    <a:pt x="201" y="8643"/>
                    <a:pt x="309" y="15119"/>
                    <a:pt x="346" y="21600"/>
                  </a:cubicBezTo>
                  <a:lnTo>
                    <a:pt x="383" y="21600"/>
                  </a:lnTo>
                  <a:cubicBezTo>
                    <a:pt x="7401" y="21075"/>
                    <a:pt x="14418" y="19379"/>
                    <a:pt x="21381" y="16462"/>
                  </a:cubicBezTo>
                  <a:lnTo>
                    <a:pt x="21600" y="15296"/>
                  </a:lnTo>
                  <a:cubicBezTo>
                    <a:pt x="17390" y="8055"/>
                    <a:pt x="12740" y="3446"/>
                    <a:pt x="8002" y="1814"/>
                  </a:cubicBezTo>
                  <a:cubicBezTo>
                    <a:pt x="8002" y="1172"/>
                    <a:pt x="8021" y="583"/>
                    <a:pt x="8021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3" name="Google Shape;637;p42"/>
            <p:cNvSpPr/>
            <p:nvPr/>
          </p:nvSpPr>
          <p:spPr>
            <a:xfrm>
              <a:off x="855943" y="4013213"/>
              <a:ext cx="1902250" cy="429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600" fill="norm" stroke="1" extrusionOk="0">
                  <a:moveTo>
                    <a:pt x="19616" y="0"/>
                  </a:moveTo>
                  <a:cubicBezTo>
                    <a:pt x="18691" y="156"/>
                    <a:pt x="17673" y="186"/>
                    <a:pt x="16682" y="209"/>
                  </a:cubicBezTo>
                  <a:cubicBezTo>
                    <a:pt x="15200" y="243"/>
                    <a:pt x="13717" y="260"/>
                    <a:pt x="12234" y="260"/>
                  </a:cubicBezTo>
                  <a:cubicBezTo>
                    <a:pt x="9343" y="260"/>
                    <a:pt x="6450" y="195"/>
                    <a:pt x="3568" y="65"/>
                  </a:cubicBezTo>
                  <a:cubicBezTo>
                    <a:pt x="2710" y="735"/>
                    <a:pt x="2501" y="1554"/>
                    <a:pt x="2426" y="2342"/>
                  </a:cubicBezTo>
                  <a:cubicBezTo>
                    <a:pt x="2176" y="4935"/>
                    <a:pt x="3184" y="7555"/>
                    <a:pt x="5352" y="9958"/>
                  </a:cubicBezTo>
                  <a:cubicBezTo>
                    <a:pt x="3568" y="13446"/>
                    <a:pt x="1784" y="16939"/>
                    <a:pt x="0" y="20431"/>
                  </a:cubicBezTo>
                  <a:lnTo>
                    <a:pt x="58" y="20438"/>
                  </a:lnTo>
                  <a:cubicBezTo>
                    <a:pt x="50" y="20461"/>
                    <a:pt x="42" y="20488"/>
                    <a:pt x="34" y="20514"/>
                  </a:cubicBezTo>
                  <a:lnTo>
                    <a:pt x="117" y="20518"/>
                  </a:lnTo>
                  <a:cubicBezTo>
                    <a:pt x="1251" y="20709"/>
                    <a:pt x="2376" y="20899"/>
                    <a:pt x="3510" y="21090"/>
                  </a:cubicBezTo>
                  <a:cubicBezTo>
                    <a:pt x="3527" y="21093"/>
                    <a:pt x="3550" y="21095"/>
                    <a:pt x="3572" y="21095"/>
                  </a:cubicBezTo>
                  <a:cubicBezTo>
                    <a:pt x="3604" y="21095"/>
                    <a:pt x="3633" y="21091"/>
                    <a:pt x="3643" y="21082"/>
                  </a:cubicBezTo>
                  <a:lnTo>
                    <a:pt x="3651" y="21082"/>
                  </a:lnTo>
                  <a:cubicBezTo>
                    <a:pt x="6578" y="17430"/>
                    <a:pt x="9354" y="13751"/>
                    <a:pt x="11979" y="10050"/>
                  </a:cubicBezTo>
                  <a:cubicBezTo>
                    <a:pt x="11979" y="8614"/>
                    <a:pt x="12355" y="6832"/>
                    <a:pt x="12572" y="5088"/>
                  </a:cubicBezTo>
                  <a:cubicBezTo>
                    <a:pt x="14030" y="10537"/>
                    <a:pt x="15498" y="16276"/>
                    <a:pt x="16465" y="21600"/>
                  </a:cubicBezTo>
                  <a:cubicBezTo>
                    <a:pt x="17690" y="21596"/>
                    <a:pt x="18915" y="21569"/>
                    <a:pt x="20133" y="21527"/>
                  </a:cubicBezTo>
                  <a:cubicBezTo>
                    <a:pt x="20875" y="14669"/>
                    <a:pt x="21600" y="7768"/>
                    <a:pt x="19866" y="952"/>
                  </a:cubicBezTo>
                  <a:cubicBezTo>
                    <a:pt x="19791" y="636"/>
                    <a:pt x="19707" y="320"/>
                    <a:pt x="19616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4" name="Google Shape;638;p42"/>
            <p:cNvSpPr/>
            <p:nvPr/>
          </p:nvSpPr>
          <p:spPr>
            <a:xfrm>
              <a:off x="802184" y="8093674"/>
              <a:ext cx="815037" cy="493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6" y="0"/>
                  </a:moveTo>
                  <a:cubicBezTo>
                    <a:pt x="1163" y="3617"/>
                    <a:pt x="683" y="7201"/>
                    <a:pt x="0" y="10684"/>
                  </a:cubicBezTo>
                  <a:lnTo>
                    <a:pt x="160" y="10751"/>
                  </a:lnTo>
                  <a:cubicBezTo>
                    <a:pt x="2468" y="12376"/>
                    <a:pt x="4878" y="13538"/>
                    <a:pt x="7267" y="14700"/>
                  </a:cubicBezTo>
                  <a:cubicBezTo>
                    <a:pt x="12025" y="16988"/>
                    <a:pt x="16801" y="19312"/>
                    <a:pt x="21580" y="21600"/>
                  </a:cubicBezTo>
                  <a:lnTo>
                    <a:pt x="21600" y="21469"/>
                  </a:lnTo>
                  <a:cubicBezTo>
                    <a:pt x="18287" y="15263"/>
                    <a:pt x="14374" y="9921"/>
                    <a:pt x="10057" y="5741"/>
                  </a:cubicBezTo>
                  <a:cubicBezTo>
                    <a:pt x="10118" y="5476"/>
                    <a:pt x="10177" y="5211"/>
                    <a:pt x="10217" y="4944"/>
                  </a:cubicBezTo>
                  <a:lnTo>
                    <a:pt x="10197" y="4944"/>
                  </a:lnTo>
                  <a:cubicBezTo>
                    <a:pt x="10174" y="5022"/>
                    <a:pt x="10103" y="5055"/>
                    <a:pt x="10027" y="5055"/>
                  </a:cubicBezTo>
                  <a:cubicBezTo>
                    <a:pt x="9973" y="5055"/>
                    <a:pt x="9917" y="5038"/>
                    <a:pt x="9877" y="5011"/>
                  </a:cubicBezTo>
                  <a:cubicBezTo>
                    <a:pt x="7145" y="3352"/>
                    <a:pt x="4436" y="1694"/>
                    <a:pt x="1706" y="33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5" name="Google Shape;639;p42"/>
            <p:cNvSpPr/>
            <p:nvPr/>
          </p:nvSpPr>
          <p:spPr>
            <a:xfrm>
              <a:off x="2607974" y="2814867"/>
              <a:ext cx="917338" cy="661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8" y="0"/>
                  </a:moveTo>
                  <a:cubicBezTo>
                    <a:pt x="10702" y="172"/>
                    <a:pt x="10327" y="322"/>
                    <a:pt x="9953" y="470"/>
                  </a:cubicBezTo>
                  <a:cubicBezTo>
                    <a:pt x="10131" y="867"/>
                    <a:pt x="10309" y="1286"/>
                    <a:pt x="10470" y="1683"/>
                  </a:cubicBezTo>
                  <a:lnTo>
                    <a:pt x="10488" y="1706"/>
                  </a:lnTo>
                  <a:cubicBezTo>
                    <a:pt x="7027" y="5145"/>
                    <a:pt x="3532" y="8487"/>
                    <a:pt x="0" y="11752"/>
                  </a:cubicBezTo>
                  <a:cubicBezTo>
                    <a:pt x="339" y="15019"/>
                    <a:pt x="607" y="18310"/>
                    <a:pt x="821" y="21600"/>
                  </a:cubicBezTo>
                  <a:lnTo>
                    <a:pt x="999" y="21575"/>
                  </a:lnTo>
                  <a:cubicBezTo>
                    <a:pt x="7866" y="17172"/>
                    <a:pt x="14733" y="12768"/>
                    <a:pt x="21600" y="8362"/>
                  </a:cubicBezTo>
                  <a:cubicBezTo>
                    <a:pt x="18764" y="8857"/>
                    <a:pt x="15893" y="9204"/>
                    <a:pt x="13039" y="9352"/>
                  </a:cubicBezTo>
                  <a:cubicBezTo>
                    <a:pt x="12432" y="6209"/>
                    <a:pt x="11771" y="3092"/>
                    <a:pt x="11058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6" name="Google Shape;640;p42"/>
            <p:cNvSpPr/>
            <p:nvPr/>
          </p:nvSpPr>
          <p:spPr>
            <a:xfrm>
              <a:off x="1233146" y="2600468"/>
              <a:ext cx="1820233" cy="1071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58" y="0"/>
                  </a:moveTo>
                  <a:cubicBezTo>
                    <a:pt x="4594" y="1772"/>
                    <a:pt x="2293" y="3817"/>
                    <a:pt x="90" y="6106"/>
                  </a:cubicBezTo>
                  <a:lnTo>
                    <a:pt x="0" y="6213"/>
                  </a:lnTo>
                  <a:cubicBezTo>
                    <a:pt x="333" y="7068"/>
                    <a:pt x="665" y="7938"/>
                    <a:pt x="1007" y="8778"/>
                  </a:cubicBezTo>
                  <a:cubicBezTo>
                    <a:pt x="1438" y="9892"/>
                    <a:pt x="1879" y="10991"/>
                    <a:pt x="2319" y="12105"/>
                  </a:cubicBezTo>
                  <a:cubicBezTo>
                    <a:pt x="3587" y="15295"/>
                    <a:pt x="4872" y="18471"/>
                    <a:pt x="6194" y="21600"/>
                  </a:cubicBezTo>
                  <a:lnTo>
                    <a:pt x="6265" y="21523"/>
                  </a:lnTo>
                  <a:cubicBezTo>
                    <a:pt x="8000" y="20515"/>
                    <a:pt x="9574" y="18897"/>
                    <a:pt x="11128" y="17249"/>
                  </a:cubicBezTo>
                  <a:cubicBezTo>
                    <a:pt x="12872" y="15403"/>
                    <a:pt x="14607" y="13509"/>
                    <a:pt x="16315" y="11571"/>
                  </a:cubicBezTo>
                  <a:cubicBezTo>
                    <a:pt x="18095" y="9556"/>
                    <a:pt x="19856" y="7495"/>
                    <a:pt x="21600" y="5373"/>
                  </a:cubicBezTo>
                  <a:lnTo>
                    <a:pt x="21591" y="5359"/>
                  </a:lnTo>
                  <a:cubicBezTo>
                    <a:pt x="21510" y="5114"/>
                    <a:pt x="21420" y="4855"/>
                    <a:pt x="21330" y="4610"/>
                  </a:cubicBezTo>
                  <a:cubicBezTo>
                    <a:pt x="20863" y="3282"/>
                    <a:pt x="20396" y="1969"/>
                    <a:pt x="19937" y="641"/>
                  </a:cubicBezTo>
                  <a:cubicBezTo>
                    <a:pt x="19883" y="504"/>
                    <a:pt x="19839" y="367"/>
                    <a:pt x="19784" y="229"/>
                  </a:cubicBezTo>
                  <a:cubicBezTo>
                    <a:pt x="19658" y="336"/>
                    <a:pt x="19533" y="444"/>
                    <a:pt x="19407" y="535"/>
                  </a:cubicBezTo>
                  <a:cubicBezTo>
                    <a:pt x="18157" y="1542"/>
                    <a:pt x="16917" y="2565"/>
                    <a:pt x="15686" y="3618"/>
                  </a:cubicBezTo>
                  <a:cubicBezTo>
                    <a:pt x="13564" y="5419"/>
                    <a:pt x="11461" y="7297"/>
                    <a:pt x="9385" y="9221"/>
                  </a:cubicBezTo>
                  <a:cubicBezTo>
                    <a:pt x="8656" y="6091"/>
                    <a:pt x="7856" y="3008"/>
                    <a:pt x="6958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7" name="Google Shape;641;p42"/>
            <p:cNvSpPr/>
            <p:nvPr/>
          </p:nvSpPr>
          <p:spPr>
            <a:xfrm>
              <a:off x="2541364" y="2465657"/>
              <a:ext cx="327199" cy="314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01" y="0"/>
                  </a:moveTo>
                  <a:cubicBezTo>
                    <a:pt x="13851" y="1408"/>
                    <a:pt x="10197" y="2863"/>
                    <a:pt x="6598" y="4424"/>
                  </a:cubicBezTo>
                  <a:cubicBezTo>
                    <a:pt x="5048" y="8017"/>
                    <a:pt x="2797" y="11244"/>
                    <a:pt x="0" y="13897"/>
                  </a:cubicBezTo>
                  <a:cubicBezTo>
                    <a:pt x="248" y="16345"/>
                    <a:pt x="500" y="18842"/>
                    <a:pt x="748" y="21342"/>
                  </a:cubicBezTo>
                  <a:lnTo>
                    <a:pt x="899" y="21600"/>
                  </a:lnTo>
                  <a:cubicBezTo>
                    <a:pt x="7749" y="18011"/>
                    <a:pt x="14649" y="14522"/>
                    <a:pt x="21600" y="11086"/>
                  </a:cubicBezTo>
                  <a:lnTo>
                    <a:pt x="21348" y="10514"/>
                  </a:lnTo>
                  <a:cubicBezTo>
                    <a:pt x="20348" y="6925"/>
                    <a:pt x="19051" y="3436"/>
                    <a:pt x="17501" y="0"/>
                  </a:cubicBez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8" name="Google Shape;642;p42"/>
            <p:cNvSpPr/>
            <p:nvPr/>
          </p:nvSpPr>
          <p:spPr>
            <a:xfrm>
              <a:off x="996045" y="1690447"/>
              <a:ext cx="1880852" cy="1367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600" fill="norm" stroke="1" extrusionOk="0">
                  <a:moveTo>
                    <a:pt x="13406" y="0"/>
                  </a:moveTo>
                  <a:cubicBezTo>
                    <a:pt x="13071" y="0"/>
                    <a:pt x="12749" y="20"/>
                    <a:pt x="12448" y="65"/>
                  </a:cubicBezTo>
                  <a:cubicBezTo>
                    <a:pt x="12517" y="352"/>
                    <a:pt x="12585" y="651"/>
                    <a:pt x="12662" y="951"/>
                  </a:cubicBezTo>
                  <a:cubicBezTo>
                    <a:pt x="12680" y="1034"/>
                    <a:pt x="12697" y="1105"/>
                    <a:pt x="12722" y="1190"/>
                  </a:cubicBezTo>
                  <a:cubicBezTo>
                    <a:pt x="12791" y="1453"/>
                    <a:pt x="12842" y="1824"/>
                    <a:pt x="12868" y="2243"/>
                  </a:cubicBezTo>
                  <a:cubicBezTo>
                    <a:pt x="12979" y="3858"/>
                    <a:pt x="12765" y="6406"/>
                    <a:pt x="12140" y="7937"/>
                  </a:cubicBezTo>
                  <a:lnTo>
                    <a:pt x="12055" y="8081"/>
                  </a:lnTo>
                  <a:cubicBezTo>
                    <a:pt x="10120" y="6118"/>
                    <a:pt x="8296" y="3929"/>
                    <a:pt x="6618" y="1561"/>
                  </a:cubicBezTo>
                  <a:lnTo>
                    <a:pt x="6609" y="1141"/>
                  </a:lnTo>
                  <a:cubicBezTo>
                    <a:pt x="6609" y="1105"/>
                    <a:pt x="6609" y="1070"/>
                    <a:pt x="6609" y="1034"/>
                  </a:cubicBezTo>
                  <a:lnTo>
                    <a:pt x="6593" y="1034"/>
                  </a:lnTo>
                  <a:cubicBezTo>
                    <a:pt x="5137" y="2661"/>
                    <a:pt x="3681" y="4300"/>
                    <a:pt x="2243" y="5951"/>
                  </a:cubicBezTo>
                  <a:cubicBezTo>
                    <a:pt x="2029" y="6191"/>
                    <a:pt x="1824" y="6430"/>
                    <a:pt x="1610" y="6669"/>
                  </a:cubicBezTo>
                  <a:cubicBezTo>
                    <a:pt x="1164" y="7172"/>
                    <a:pt x="711" y="7710"/>
                    <a:pt x="411" y="8391"/>
                  </a:cubicBezTo>
                  <a:cubicBezTo>
                    <a:pt x="-342" y="10127"/>
                    <a:pt x="60" y="12364"/>
                    <a:pt x="651" y="14218"/>
                  </a:cubicBezTo>
                  <a:cubicBezTo>
                    <a:pt x="1215" y="15965"/>
                    <a:pt x="1927" y="17628"/>
                    <a:pt x="2680" y="19243"/>
                  </a:cubicBezTo>
                  <a:lnTo>
                    <a:pt x="2765" y="19159"/>
                  </a:lnTo>
                  <a:cubicBezTo>
                    <a:pt x="4863" y="17365"/>
                    <a:pt x="7055" y="15762"/>
                    <a:pt x="9306" y="14373"/>
                  </a:cubicBezTo>
                  <a:cubicBezTo>
                    <a:pt x="10162" y="16731"/>
                    <a:pt x="10924" y="19147"/>
                    <a:pt x="11618" y="21600"/>
                  </a:cubicBezTo>
                  <a:cubicBezTo>
                    <a:pt x="13596" y="20093"/>
                    <a:pt x="15599" y="18621"/>
                    <a:pt x="17620" y="17209"/>
                  </a:cubicBezTo>
                  <a:lnTo>
                    <a:pt x="17594" y="17150"/>
                  </a:lnTo>
                  <a:cubicBezTo>
                    <a:pt x="17551" y="16575"/>
                    <a:pt x="17508" y="16001"/>
                    <a:pt x="17466" y="15438"/>
                  </a:cubicBezTo>
                  <a:cubicBezTo>
                    <a:pt x="17945" y="14828"/>
                    <a:pt x="18330" y="14087"/>
                    <a:pt x="18595" y="13261"/>
                  </a:cubicBezTo>
                  <a:cubicBezTo>
                    <a:pt x="19212" y="12902"/>
                    <a:pt x="19837" y="12568"/>
                    <a:pt x="20462" y="12244"/>
                  </a:cubicBezTo>
                  <a:cubicBezTo>
                    <a:pt x="20727" y="12112"/>
                    <a:pt x="20993" y="11981"/>
                    <a:pt x="21258" y="11849"/>
                  </a:cubicBezTo>
                  <a:cubicBezTo>
                    <a:pt x="21181" y="11012"/>
                    <a:pt x="21095" y="10162"/>
                    <a:pt x="21001" y="9325"/>
                  </a:cubicBezTo>
                  <a:lnTo>
                    <a:pt x="20933" y="9325"/>
                  </a:lnTo>
                  <a:cubicBezTo>
                    <a:pt x="20916" y="9229"/>
                    <a:pt x="20522" y="7471"/>
                    <a:pt x="20342" y="6550"/>
                  </a:cubicBezTo>
                  <a:lnTo>
                    <a:pt x="20368" y="6537"/>
                  </a:lnTo>
                  <a:cubicBezTo>
                    <a:pt x="20410" y="6537"/>
                    <a:pt x="20453" y="6525"/>
                    <a:pt x="20496" y="6513"/>
                  </a:cubicBezTo>
                  <a:cubicBezTo>
                    <a:pt x="20333" y="6082"/>
                    <a:pt x="20119" y="5664"/>
                    <a:pt x="19931" y="5221"/>
                  </a:cubicBezTo>
                  <a:cubicBezTo>
                    <a:pt x="19597" y="4468"/>
                    <a:pt x="18492" y="2134"/>
                    <a:pt x="18091" y="1465"/>
                  </a:cubicBezTo>
                  <a:cubicBezTo>
                    <a:pt x="17617" y="680"/>
                    <a:pt x="15324" y="0"/>
                    <a:pt x="13406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9" name="Google Shape;643;p42"/>
            <p:cNvSpPr/>
            <p:nvPr/>
          </p:nvSpPr>
          <p:spPr>
            <a:xfrm>
              <a:off x="1176333" y="3174638"/>
              <a:ext cx="1489982" cy="89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54" y="0"/>
                  </a:moveTo>
                  <a:cubicBezTo>
                    <a:pt x="18668" y="2334"/>
                    <a:pt x="16549" y="4614"/>
                    <a:pt x="14418" y="6837"/>
                  </a:cubicBezTo>
                  <a:cubicBezTo>
                    <a:pt x="12519" y="8822"/>
                    <a:pt x="10597" y="10770"/>
                    <a:pt x="8478" y="11983"/>
                  </a:cubicBezTo>
                  <a:lnTo>
                    <a:pt x="8390" y="12076"/>
                  </a:lnTo>
                  <a:cubicBezTo>
                    <a:pt x="6776" y="8308"/>
                    <a:pt x="5205" y="4484"/>
                    <a:pt x="3657" y="625"/>
                  </a:cubicBezTo>
                  <a:cubicBezTo>
                    <a:pt x="3865" y="3566"/>
                    <a:pt x="4086" y="6488"/>
                    <a:pt x="4294" y="9410"/>
                  </a:cubicBezTo>
                  <a:cubicBezTo>
                    <a:pt x="2811" y="13104"/>
                    <a:pt x="1373" y="16835"/>
                    <a:pt x="0" y="20640"/>
                  </a:cubicBezTo>
                  <a:cubicBezTo>
                    <a:pt x="22" y="20640"/>
                    <a:pt x="44" y="20640"/>
                    <a:pt x="55" y="20658"/>
                  </a:cubicBezTo>
                  <a:cubicBezTo>
                    <a:pt x="3851" y="21290"/>
                    <a:pt x="7661" y="21600"/>
                    <a:pt x="11470" y="21600"/>
                  </a:cubicBezTo>
                  <a:cubicBezTo>
                    <a:pt x="13424" y="21600"/>
                    <a:pt x="15377" y="21518"/>
                    <a:pt x="17329" y="21356"/>
                  </a:cubicBezTo>
                  <a:cubicBezTo>
                    <a:pt x="18635" y="21265"/>
                    <a:pt x="19975" y="21100"/>
                    <a:pt x="21194" y="20347"/>
                  </a:cubicBezTo>
                  <a:cubicBezTo>
                    <a:pt x="21325" y="20272"/>
                    <a:pt x="21457" y="20180"/>
                    <a:pt x="21600" y="20070"/>
                  </a:cubicBezTo>
                  <a:cubicBezTo>
                    <a:pt x="21589" y="15807"/>
                    <a:pt x="21479" y="11542"/>
                    <a:pt x="21260" y="7315"/>
                  </a:cubicBezTo>
                  <a:cubicBezTo>
                    <a:pt x="21128" y="4872"/>
                    <a:pt x="20963" y="2427"/>
                    <a:pt x="20754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0" name="Google Shape;644;p42"/>
            <p:cNvSpPr/>
            <p:nvPr/>
          </p:nvSpPr>
          <p:spPr>
            <a:xfrm>
              <a:off x="1991518" y="1430178"/>
              <a:ext cx="33868" cy="3387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1" name="Google Shape;645;p42"/>
            <p:cNvSpPr/>
            <p:nvPr/>
          </p:nvSpPr>
          <p:spPr>
            <a:xfrm>
              <a:off x="3563718" y="2583036"/>
              <a:ext cx="304502" cy="40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600" fill="norm" stroke="1" extrusionOk="0">
                  <a:moveTo>
                    <a:pt x="14507" y="0"/>
                  </a:moveTo>
                  <a:cubicBezTo>
                    <a:pt x="13598" y="0"/>
                    <a:pt x="12662" y="115"/>
                    <a:pt x="11731" y="285"/>
                  </a:cubicBezTo>
                  <a:cubicBezTo>
                    <a:pt x="10944" y="325"/>
                    <a:pt x="10215" y="366"/>
                    <a:pt x="9481" y="447"/>
                  </a:cubicBezTo>
                  <a:cubicBezTo>
                    <a:pt x="8331" y="525"/>
                    <a:pt x="7232" y="688"/>
                    <a:pt x="6187" y="969"/>
                  </a:cubicBezTo>
                  <a:cubicBezTo>
                    <a:pt x="5036" y="1253"/>
                    <a:pt x="3885" y="1697"/>
                    <a:pt x="2945" y="2300"/>
                  </a:cubicBezTo>
                  <a:cubicBezTo>
                    <a:pt x="2000" y="2907"/>
                    <a:pt x="1166" y="3632"/>
                    <a:pt x="696" y="4479"/>
                  </a:cubicBezTo>
                  <a:cubicBezTo>
                    <a:pt x="15" y="5729"/>
                    <a:pt x="15" y="7101"/>
                    <a:pt x="15" y="8432"/>
                  </a:cubicBezTo>
                  <a:cubicBezTo>
                    <a:pt x="-38" y="11217"/>
                    <a:pt x="-38" y="14161"/>
                    <a:pt x="1688" y="16620"/>
                  </a:cubicBezTo>
                  <a:cubicBezTo>
                    <a:pt x="3050" y="18477"/>
                    <a:pt x="5247" y="19845"/>
                    <a:pt x="7808" y="20692"/>
                  </a:cubicBezTo>
                  <a:cubicBezTo>
                    <a:pt x="9170" y="21099"/>
                    <a:pt x="10527" y="21380"/>
                    <a:pt x="11990" y="21502"/>
                  </a:cubicBezTo>
                  <a:cubicBezTo>
                    <a:pt x="12148" y="21542"/>
                    <a:pt x="12306" y="21542"/>
                    <a:pt x="12517" y="21580"/>
                  </a:cubicBezTo>
                  <a:cubicBezTo>
                    <a:pt x="12741" y="21593"/>
                    <a:pt x="12969" y="21600"/>
                    <a:pt x="13198" y="21600"/>
                  </a:cubicBezTo>
                  <a:cubicBezTo>
                    <a:pt x="13751" y="21600"/>
                    <a:pt x="14296" y="21553"/>
                    <a:pt x="14814" y="21380"/>
                  </a:cubicBezTo>
                  <a:cubicBezTo>
                    <a:pt x="15654" y="21136"/>
                    <a:pt x="16282" y="20614"/>
                    <a:pt x="16857" y="20048"/>
                  </a:cubicBezTo>
                  <a:cubicBezTo>
                    <a:pt x="20934" y="16014"/>
                    <a:pt x="21562" y="10488"/>
                    <a:pt x="20675" y="5407"/>
                  </a:cubicBezTo>
                  <a:cubicBezTo>
                    <a:pt x="20358" y="3672"/>
                    <a:pt x="19735" y="1816"/>
                    <a:pt x="17903" y="769"/>
                  </a:cubicBezTo>
                  <a:cubicBezTo>
                    <a:pt x="16906" y="210"/>
                    <a:pt x="15737" y="0"/>
                    <a:pt x="14507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2" name="Google Shape;646;p42"/>
            <p:cNvSpPr/>
            <p:nvPr/>
          </p:nvSpPr>
          <p:spPr>
            <a:xfrm>
              <a:off x="3207147" y="1050302"/>
              <a:ext cx="465827" cy="307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113" y="0"/>
                  </a:moveTo>
                  <a:cubicBezTo>
                    <a:pt x="13983" y="0"/>
                    <a:pt x="10859" y="1241"/>
                    <a:pt x="8183" y="3642"/>
                  </a:cubicBezTo>
                  <a:cubicBezTo>
                    <a:pt x="3971" y="7413"/>
                    <a:pt x="915" y="14107"/>
                    <a:pt x="0" y="21390"/>
                  </a:cubicBezTo>
                  <a:cubicBezTo>
                    <a:pt x="788" y="21529"/>
                    <a:pt x="1578" y="21600"/>
                    <a:pt x="2366" y="21600"/>
                  </a:cubicBezTo>
                  <a:cubicBezTo>
                    <a:pt x="6059" y="21600"/>
                    <a:pt x="9738" y="20078"/>
                    <a:pt x="12892" y="17191"/>
                  </a:cubicBezTo>
                  <a:cubicBezTo>
                    <a:pt x="16895" y="13522"/>
                    <a:pt x="19986" y="7788"/>
                    <a:pt x="21532" y="1196"/>
                  </a:cubicBezTo>
                  <a:lnTo>
                    <a:pt x="21600" y="879"/>
                  </a:lnTo>
                  <a:cubicBezTo>
                    <a:pt x="20137" y="290"/>
                    <a:pt x="18623" y="0"/>
                    <a:pt x="17113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3" name="Google Shape;647;p42"/>
            <p:cNvSpPr/>
            <p:nvPr/>
          </p:nvSpPr>
          <p:spPr>
            <a:xfrm>
              <a:off x="2913223" y="2292229"/>
              <a:ext cx="756603" cy="537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10584" y="0"/>
                  </a:moveTo>
                  <a:cubicBezTo>
                    <a:pt x="10261" y="0"/>
                    <a:pt x="9894" y="335"/>
                    <a:pt x="9615" y="640"/>
                  </a:cubicBezTo>
                  <a:cubicBezTo>
                    <a:pt x="7093" y="3716"/>
                    <a:pt x="4656" y="6914"/>
                    <a:pt x="2328" y="10266"/>
                  </a:cubicBezTo>
                  <a:cubicBezTo>
                    <a:pt x="1553" y="11364"/>
                    <a:pt x="777" y="12521"/>
                    <a:pt x="22" y="13678"/>
                  </a:cubicBezTo>
                  <a:lnTo>
                    <a:pt x="0" y="13678"/>
                  </a:lnTo>
                  <a:cubicBezTo>
                    <a:pt x="1101" y="16329"/>
                    <a:pt x="2221" y="18949"/>
                    <a:pt x="3342" y="21600"/>
                  </a:cubicBezTo>
                  <a:cubicBezTo>
                    <a:pt x="3795" y="21418"/>
                    <a:pt x="4247" y="21234"/>
                    <a:pt x="4678" y="21022"/>
                  </a:cubicBezTo>
                  <a:cubicBezTo>
                    <a:pt x="9441" y="18949"/>
                    <a:pt x="14228" y="16602"/>
                    <a:pt x="18215" y="12613"/>
                  </a:cubicBezTo>
                  <a:cubicBezTo>
                    <a:pt x="19250" y="11607"/>
                    <a:pt x="20220" y="10479"/>
                    <a:pt x="21126" y="9199"/>
                  </a:cubicBezTo>
                  <a:cubicBezTo>
                    <a:pt x="21341" y="8895"/>
                    <a:pt x="21600" y="8498"/>
                    <a:pt x="21513" y="8073"/>
                  </a:cubicBezTo>
                  <a:cubicBezTo>
                    <a:pt x="21448" y="7769"/>
                    <a:pt x="21276" y="7585"/>
                    <a:pt x="21082" y="7434"/>
                  </a:cubicBezTo>
                  <a:cubicBezTo>
                    <a:pt x="20090" y="6576"/>
                    <a:pt x="18902" y="6351"/>
                    <a:pt x="17711" y="6351"/>
                  </a:cubicBezTo>
                  <a:cubicBezTo>
                    <a:pt x="17375" y="6351"/>
                    <a:pt x="17038" y="6369"/>
                    <a:pt x="16706" y="6397"/>
                  </a:cubicBezTo>
                  <a:cubicBezTo>
                    <a:pt x="14206" y="6579"/>
                    <a:pt x="11706" y="7249"/>
                    <a:pt x="9313" y="8347"/>
                  </a:cubicBezTo>
                  <a:cubicBezTo>
                    <a:pt x="10111" y="6185"/>
                    <a:pt x="10692" y="3838"/>
                    <a:pt x="11080" y="1430"/>
                  </a:cubicBezTo>
                  <a:cubicBezTo>
                    <a:pt x="11123" y="1065"/>
                    <a:pt x="11167" y="609"/>
                    <a:pt x="10995" y="274"/>
                  </a:cubicBezTo>
                  <a:cubicBezTo>
                    <a:pt x="10886" y="90"/>
                    <a:pt x="10736" y="0"/>
                    <a:pt x="10584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4" name="Google Shape;648;p42"/>
            <p:cNvSpPr/>
            <p:nvPr/>
          </p:nvSpPr>
          <p:spPr>
            <a:xfrm>
              <a:off x="3239721" y="1418853"/>
              <a:ext cx="413594" cy="356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6732" y="227"/>
                    <a:pt x="11948" y="2340"/>
                    <a:pt x="8230" y="5921"/>
                  </a:cubicBezTo>
                  <a:cubicBezTo>
                    <a:pt x="4432" y="9545"/>
                    <a:pt x="1701" y="14642"/>
                    <a:pt x="595" y="20193"/>
                  </a:cubicBezTo>
                  <a:lnTo>
                    <a:pt x="0" y="20239"/>
                  </a:lnTo>
                  <a:cubicBezTo>
                    <a:pt x="0" y="20470"/>
                    <a:pt x="0" y="20656"/>
                    <a:pt x="40" y="20883"/>
                  </a:cubicBezTo>
                  <a:cubicBezTo>
                    <a:pt x="1342" y="21373"/>
                    <a:pt x="2691" y="21600"/>
                    <a:pt x="4047" y="21600"/>
                  </a:cubicBezTo>
                  <a:cubicBezTo>
                    <a:pt x="8041" y="21600"/>
                    <a:pt x="12068" y="19607"/>
                    <a:pt x="14995" y="16384"/>
                  </a:cubicBezTo>
                  <a:cubicBezTo>
                    <a:pt x="18829" y="12163"/>
                    <a:pt x="20926" y="6103"/>
                    <a:pt x="21600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5" name="Google Shape;649;p42"/>
            <p:cNvSpPr/>
            <p:nvPr/>
          </p:nvSpPr>
          <p:spPr>
            <a:xfrm>
              <a:off x="3010788" y="606044"/>
              <a:ext cx="244413" cy="577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1566" y="0"/>
                  </a:moveTo>
                  <a:cubicBezTo>
                    <a:pt x="8710" y="1390"/>
                    <a:pt x="6177" y="2921"/>
                    <a:pt x="4100" y="4535"/>
                  </a:cubicBezTo>
                  <a:cubicBezTo>
                    <a:pt x="1703" y="6464"/>
                    <a:pt x="-177" y="8590"/>
                    <a:pt x="14" y="10801"/>
                  </a:cubicBezTo>
                  <a:cubicBezTo>
                    <a:pt x="79" y="12358"/>
                    <a:pt x="1251" y="13860"/>
                    <a:pt x="2678" y="15308"/>
                  </a:cubicBezTo>
                  <a:cubicBezTo>
                    <a:pt x="5141" y="17858"/>
                    <a:pt x="8841" y="20438"/>
                    <a:pt x="14612" y="21600"/>
                  </a:cubicBezTo>
                  <a:cubicBezTo>
                    <a:pt x="14677" y="21543"/>
                    <a:pt x="14808" y="21457"/>
                    <a:pt x="14873" y="21402"/>
                  </a:cubicBezTo>
                  <a:cubicBezTo>
                    <a:pt x="19287" y="18141"/>
                    <a:pt x="21423" y="14287"/>
                    <a:pt x="20840" y="10489"/>
                  </a:cubicBezTo>
                  <a:cubicBezTo>
                    <a:pt x="20257" y="6690"/>
                    <a:pt x="17015" y="2976"/>
                    <a:pt x="11566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6" name="Google Shape;650;p42"/>
            <p:cNvSpPr/>
            <p:nvPr/>
          </p:nvSpPr>
          <p:spPr>
            <a:xfrm>
              <a:off x="2746602" y="1368848"/>
              <a:ext cx="475688" cy="206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40" y="0"/>
                  </a:moveTo>
                  <a:cubicBezTo>
                    <a:pt x="4963" y="0"/>
                    <a:pt x="1892" y="2658"/>
                    <a:pt x="0" y="8068"/>
                  </a:cubicBezTo>
                  <a:cubicBezTo>
                    <a:pt x="896" y="11239"/>
                    <a:pt x="1858" y="14402"/>
                    <a:pt x="3198" y="16536"/>
                  </a:cubicBezTo>
                  <a:cubicBezTo>
                    <a:pt x="4541" y="18596"/>
                    <a:pt x="6121" y="19626"/>
                    <a:pt x="7705" y="20257"/>
                  </a:cubicBezTo>
                  <a:cubicBezTo>
                    <a:pt x="9839" y="21141"/>
                    <a:pt x="12021" y="21600"/>
                    <a:pt x="14202" y="21600"/>
                  </a:cubicBezTo>
                  <a:cubicBezTo>
                    <a:pt x="16692" y="21600"/>
                    <a:pt x="19179" y="21008"/>
                    <a:pt x="21600" y="19779"/>
                  </a:cubicBezTo>
                  <a:cubicBezTo>
                    <a:pt x="21600" y="19387"/>
                    <a:pt x="21565" y="18988"/>
                    <a:pt x="21565" y="18596"/>
                  </a:cubicBezTo>
                  <a:lnTo>
                    <a:pt x="21464" y="18596"/>
                  </a:lnTo>
                  <a:cubicBezTo>
                    <a:pt x="18815" y="10601"/>
                    <a:pt x="15375" y="3483"/>
                    <a:pt x="11180" y="950"/>
                  </a:cubicBezTo>
                  <a:cubicBezTo>
                    <a:pt x="10163" y="319"/>
                    <a:pt x="9100" y="0"/>
                    <a:pt x="8040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7" name="Google Shape;651;p42"/>
            <p:cNvSpPr/>
            <p:nvPr/>
          </p:nvSpPr>
          <p:spPr>
            <a:xfrm>
              <a:off x="2795844" y="1162083"/>
              <a:ext cx="1027146" cy="1939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14" y="0"/>
                  </a:moveTo>
                  <a:cubicBezTo>
                    <a:pt x="7778" y="0"/>
                    <a:pt x="7627" y="61"/>
                    <a:pt x="7646" y="152"/>
                  </a:cubicBezTo>
                  <a:cubicBezTo>
                    <a:pt x="8601" y="3375"/>
                    <a:pt x="9239" y="6615"/>
                    <a:pt x="9590" y="9863"/>
                  </a:cubicBezTo>
                  <a:cubicBezTo>
                    <a:pt x="6483" y="10032"/>
                    <a:pt x="3377" y="10235"/>
                    <a:pt x="286" y="10479"/>
                  </a:cubicBezTo>
                  <a:cubicBezTo>
                    <a:pt x="207" y="10488"/>
                    <a:pt x="127" y="10496"/>
                    <a:pt x="48" y="10496"/>
                  </a:cubicBezTo>
                  <a:lnTo>
                    <a:pt x="0" y="10505"/>
                  </a:lnTo>
                  <a:cubicBezTo>
                    <a:pt x="334" y="11155"/>
                    <a:pt x="1068" y="12395"/>
                    <a:pt x="1114" y="12462"/>
                  </a:cubicBezTo>
                  <a:lnTo>
                    <a:pt x="1227" y="12462"/>
                  </a:lnTo>
                  <a:lnTo>
                    <a:pt x="2740" y="12369"/>
                  </a:lnTo>
                  <a:cubicBezTo>
                    <a:pt x="3250" y="13365"/>
                    <a:pt x="3695" y="14369"/>
                    <a:pt x="4094" y="15382"/>
                  </a:cubicBezTo>
                  <a:lnTo>
                    <a:pt x="4189" y="15432"/>
                  </a:lnTo>
                  <a:cubicBezTo>
                    <a:pt x="5909" y="14504"/>
                    <a:pt x="7710" y="13618"/>
                    <a:pt x="9574" y="12766"/>
                  </a:cubicBezTo>
                  <a:cubicBezTo>
                    <a:pt x="9780" y="12682"/>
                    <a:pt x="10051" y="12589"/>
                    <a:pt x="10290" y="12589"/>
                  </a:cubicBezTo>
                  <a:cubicBezTo>
                    <a:pt x="10402" y="12589"/>
                    <a:pt x="10513" y="12614"/>
                    <a:pt x="10593" y="12665"/>
                  </a:cubicBezTo>
                  <a:cubicBezTo>
                    <a:pt x="10720" y="12758"/>
                    <a:pt x="10688" y="12884"/>
                    <a:pt x="10640" y="12985"/>
                  </a:cubicBezTo>
                  <a:cubicBezTo>
                    <a:pt x="10370" y="13652"/>
                    <a:pt x="9940" y="14302"/>
                    <a:pt x="9350" y="14901"/>
                  </a:cubicBezTo>
                  <a:cubicBezTo>
                    <a:pt x="11119" y="14597"/>
                    <a:pt x="12967" y="14411"/>
                    <a:pt x="14814" y="14361"/>
                  </a:cubicBezTo>
                  <a:cubicBezTo>
                    <a:pt x="15070" y="14351"/>
                    <a:pt x="15331" y="14345"/>
                    <a:pt x="15589" y="14345"/>
                  </a:cubicBezTo>
                  <a:cubicBezTo>
                    <a:pt x="16459" y="14345"/>
                    <a:pt x="17324" y="14414"/>
                    <a:pt x="18048" y="14648"/>
                  </a:cubicBezTo>
                  <a:cubicBezTo>
                    <a:pt x="18191" y="14690"/>
                    <a:pt x="18318" y="14741"/>
                    <a:pt x="18366" y="14825"/>
                  </a:cubicBezTo>
                  <a:cubicBezTo>
                    <a:pt x="18431" y="14943"/>
                    <a:pt x="18239" y="15052"/>
                    <a:pt x="18080" y="15137"/>
                  </a:cubicBezTo>
                  <a:cubicBezTo>
                    <a:pt x="17411" y="15491"/>
                    <a:pt x="16694" y="15804"/>
                    <a:pt x="15929" y="16082"/>
                  </a:cubicBezTo>
                  <a:cubicBezTo>
                    <a:pt x="12983" y="17187"/>
                    <a:pt x="9445" y="17837"/>
                    <a:pt x="5925" y="18411"/>
                  </a:cubicBezTo>
                  <a:cubicBezTo>
                    <a:pt x="6562" y="19465"/>
                    <a:pt x="7152" y="20528"/>
                    <a:pt x="7694" y="21600"/>
                  </a:cubicBezTo>
                  <a:cubicBezTo>
                    <a:pt x="10243" y="21550"/>
                    <a:pt x="12807" y="21431"/>
                    <a:pt x="15340" y="21263"/>
                  </a:cubicBezTo>
                  <a:cubicBezTo>
                    <a:pt x="16392" y="21195"/>
                    <a:pt x="17442" y="21111"/>
                    <a:pt x="18477" y="21018"/>
                  </a:cubicBezTo>
                  <a:cubicBezTo>
                    <a:pt x="18558" y="20740"/>
                    <a:pt x="18574" y="20453"/>
                    <a:pt x="18526" y="20166"/>
                  </a:cubicBezTo>
                  <a:lnTo>
                    <a:pt x="18526" y="20157"/>
                  </a:lnTo>
                  <a:cubicBezTo>
                    <a:pt x="17746" y="19980"/>
                    <a:pt x="17077" y="19694"/>
                    <a:pt x="16662" y="19305"/>
                  </a:cubicBezTo>
                  <a:cubicBezTo>
                    <a:pt x="16136" y="18791"/>
                    <a:pt x="16136" y="18175"/>
                    <a:pt x="16152" y="17592"/>
                  </a:cubicBezTo>
                  <a:cubicBezTo>
                    <a:pt x="16152" y="17314"/>
                    <a:pt x="16152" y="17027"/>
                    <a:pt x="16360" y="16765"/>
                  </a:cubicBezTo>
                  <a:cubicBezTo>
                    <a:pt x="16503" y="16588"/>
                    <a:pt x="16757" y="16437"/>
                    <a:pt x="17045" y="16310"/>
                  </a:cubicBezTo>
                  <a:cubicBezTo>
                    <a:pt x="17331" y="16184"/>
                    <a:pt x="17681" y="16091"/>
                    <a:pt x="18032" y="16031"/>
                  </a:cubicBezTo>
                  <a:cubicBezTo>
                    <a:pt x="18350" y="15972"/>
                    <a:pt x="18685" y="15938"/>
                    <a:pt x="19035" y="15922"/>
                  </a:cubicBezTo>
                  <a:lnTo>
                    <a:pt x="19003" y="15821"/>
                  </a:lnTo>
                  <a:cubicBezTo>
                    <a:pt x="19275" y="14344"/>
                    <a:pt x="19481" y="12851"/>
                    <a:pt x="19640" y="11365"/>
                  </a:cubicBezTo>
                  <a:cubicBezTo>
                    <a:pt x="20119" y="11340"/>
                    <a:pt x="20613" y="11306"/>
                    <a:pt x="21090" y="11281"/>
                  </a:cubicBezTo>
                  <a:cubicBezTo>
                    <a:pt x="21249" y="10656"/>
                    <a:pt x="21425" y="10041"/>
                    <a:pt x="21600" y="9425"/>
                  </a:cubicBezTo>
                  <a:lnTo>
                    <a:pt x="21520" y="9416"/>
                  </a:lnTo>
                  <a:cubicBezTo>
                    <a:pt x="17697" y="9501"/>
                    <a:pt x="13874" y="9635"/>
                    <a:pt x="10068" y="9838"/>
                  </a:cubicBezTo>
                  <a:cubicBezTo>
                    <a:pt x="9717" y="6572"/>
                    <a:pt x="9064" y="3324"/>
                    <a:pt x="8108" y="92"/>
                  </a:cubicBezTo>
                  <a:cubicBezTo>
                    <a:pt x="8089" y="28"/>
                    <a:pt x="8005" y="0"/>
                    <a:pt x="7914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8" name="Google Shape;652;p42"/>
            <p:cNvSpPr/>
            <p:nvPr/>
          </p:nvSpPr>
          <p:spPr>
            <a:xfrm>
              <a:off x="1808080" y="1428396"/>
              <a:ext cx="326499" cy="404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04" y="0"/>
                  </a:moveTo>
                  <a:cubicBezTo>
                    <a:pt x="7328" y="0"/>
                    <a:pt x="4668" y="132"/>
                    <a:pt x="2109" y="132"/>
                  </a:cubicBezTo>
                  <a:cubicBezTo>
                    <a:pt x="1397" y="132"/>
                    <a:pt x="694" y="122"/>
                    <a:pt x="0" y="95"/>
                  </a:cubicBezTo>
                  <a:cubicBezTo>
                    <a:pt x="7117" y="7252"/>
                    <a:pt x="14234" y="14446"/>
                    <a:pt x="21398" y="21600"/>
                  </a:cubicBezTo>
                  <a:lnTo>
                    <a:pt x="21600" y="21563"/>
                  </a:lnTo>
                  <a:cubicBezTo>
                    <a:pt x="21448" y="20147"/>
                    <a:pt x="21150" y="18894"/>
                    <a:pt x="20746" y="18005"/>
                  </a:cubicBezTo>
                  <a:cubicBezTo>
                    <a:pt x="20598" y="17719"/>
                    <a:pt x="20497" y="17478"/>
                    <a:pt x="20396" y="17196"/>
                  </a:cubicBezTo>
                  <a:cubicBezTo>
                    <a:pt x="19946" y="16185"/>
                    <a:pt x="19546" y="15173"/>
                    <a:pt x="19142" y="14205"/>
                  </a:cubicBezTo>
                  <a:cubicBezTo>
                    <a:pt x="17189" y="9476"/>
                    <a:pt x="15287" y="4784"/>
                    <a:pt x="13330" y="95"/>
                  </a:cubicBezTo>
                  <a:lnTo>
                    <a:pt x="13182" y="95"/>
                  </a:lnTo>
                  <a:cubicBezTo>
                    <a:pt x="12113" y="24"/>
                    <a:pt x="11015" y="0"/>
                    <a:pt x="9904" y="0"/>
                  </a:cubicBez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9" name="Google Shape;653;p42"/>
            <p:cNvSpPr/>
            <p:nvPr/>
          </p:nvSpPr>
          <p:spPr>
            <a:xfrm>
              <a:off x="1446782" y="640971"/>
              <a:ext cx="1110488" cy="240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27" y="0"/>
                  </a:moveTo>
                  <a:cubicBezTo>
                    <a:pt x="14105" y="0"/>
                    <a:pt x="12985" y="550"/>
                    <a:pt x="11875" y="1288"/>
                  </a:cubicBezTo>
                  <a:cubicBezTo>
                    <a:pt x="8457" y="3607"/>
                    <a:pt x="5098" y="8106"/>
                    <a:pt x="2033" y="15331"/>
                  </a:cubicBezTo>
                  <a:cubicBezTo>
                    <a:pt x="1340" y="16969"/>
                    <a:pt x="663" y="18738"/>
                    <a:pt x="0" y="20718"/>
                  </a:cubicBezTo>
                  <a:lnTo>
                    <a:pt x="118" y="21600"/>
                  </a:lnTo>
                  <a:cubicBezTo>
                    <a:pt x="1532" y="21463"/>
                    <a:pt x="2946" y="21194"/>
                    <a:pt x="4346" y="20919"/>
                  </a:cubicBezTo>
                  <a:cubicBezTo>
                    <a:pt x="8295" y="20031"/>
                    <a:pt x="12244" y="18537"/>
                    <a:pt x="16163" y="16419"/>
                  </a:cubicBezTo>
                  <a:cubicBezTo>
                    <a:pt x="17975" y="15469"/>
                    <a:pt x="19787" y="14375"/>
                    <a:pt x="21600" y="13150"/>
                  </a:cubicBezTo>
                  <a:cubicBezTo>
                    <a:pt x="21438" y="7969"/>
                    <a:pt x="20318" y="4563"/>
                    <a:pt x="19243" y="2788"/>
                  </a:cubicBezTo>
                  <a:cubicBezTo>
                    <a:pt x="18151" y="1088"/>
                    <a:pt x="17033" y="269"/>
                    <a:pt x="15883" y="63"/>
                  </a:cubicBezTo>
                  <a:cubicBezTo>
                    <a:pt x="15664" y="17"/>
                    <a:pt x="15446" y="0"/>
                    <a:pt x="15227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0" name="Google Shape;654;p42"/>
            <p:cNvSpPr/>
            <p:nvPr/>
          </p:nvSpPr>
          <p:spPr>
            <a:xfrm>
              <a:off x="1445949" y="823433"/>
              <a:ext cx="848216" cy="1378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fill="norm" stroke="1" extrusionOk="0">
                  <a:moveTo>
                    <a:pt x="20954" y="0"/>
                  </a:moveTo>
                  <a:cubicBezTo>
                    <a:pt x="15863" y="369"/>
                    <a:pt x="10754" y="629"/>
                    <a:pt x="5645" y="783"/>
                  </a:cubicBezTo>
                  <a:cubicBezTo>
                    <a:pt x="5683" y="2113"/>
                    <a:pt x="5473" y="3454"/>
                    <a:pt x="5035" y="4760"/>
                  </a:cubicBezTo>
                  <a:lnTo>
                    <a:pt x="4883" y="4806"/>
                  </a:lnTo>
                  <a:cubicBezTo>
                    <a:pt x="4292" y="4380"/>
                    <a:pt x="3472" y="4036"/>
                    <a:pt x="2558" y="3964"/>
                  </a:cubicBezTo>
                  <a:cubicBezTo>
                    <a:pt x="2471" y="3959"/>
                    <a:pt x="2385" y="3956"/>
                    <a:pt x="2298" y="3956"/>
                  </a:cubicBezTo>
                  <a:cubicBezTo>
                    <a:pt x="1461" y="3956"/>
                    <a:pt x="611" y="4213"/>
                    <a:pt x="231" y="4676"/>
                  </a:cubicBezTo>
                  <a:cubicBezTo>
                    <a:pt x="-150" y="5139"/>
                    <a:pt x="-17" y="5697"/>
                    <a:pt x="326" y="6172"/>
                  </a:cubicBezTo>
                  <a:cubicBezTo>
                    <a:pt x="783" y="6848"/>
                    <a:pt x="1642" y="7406"/>
                    <a:pt x="2691" y="7750"/>
                  </a:cubicBezTo>
                  <a:cubicBezTo>
                    <a:pt x="3014" y="7857"/>
                    <a:pt x="3358" y="7940"/>
                    <a:pt x="3739" y="8011"/>
                  </a:cubicBezTo>
                  <a:lnTo>
                    <a:pt x="3758" y="8011"/>
                  </a:lnTo>
                  <a:cubicBezTo>
                    <a:pt x="3586" y="10207"/>
                    <a:pt x="3472" y="12402"/>
                    <a:pt x="3395" y="14610"/>
                  </a:cubicBezTo>
                  <a:cubicBezTo>
                    <a:pt x="3395" y="14646"/>
                    <a:pt x="3395" y="14680"/>
                    <a:pt x="3395" y="14716"/>
                  </a:cubicBezTo>
                  <a:lnTo>
                    <a:pt x="3414" y="15132"/>
                  </a:lnTo>
                  <a:cubicBezTo>
                    <a:pt x="7151" y="17481"/>
                    <a:pt x="11212" y="19653"/>
                    <a:pt x="15521" y="21600"/>
                  </a:cubicBezTo>
                  <a:lnTo>
                    <a:pt x="15711" y="21457"/>
                  </a:lnTo>
                  <a:cubicBezTo>
                    <a:pt x="17103" y="19938"/>
                    <a:pt x="17580" y="17411"/>
                    <a:pt x="17332" y="15809"/>
                  </a:cubicBezTo>
                  <a:lnTo>
                    <a:pt x="17255" y="15820"/>
                  </a:lnTo>
                  <a:cubicBezTo>
                    <a:pt x="14530" y="13720"/>
                    <a:pt x="11822" y="11607"/>
                    <a:pt x="9114" y="9506"/>
                  </a:cubicBezTo>
                  <a:cubicBezTo>
                    <a:pt x="9379" y="9514"/>
                    <a:pt x="9646" y="9517"/>
                    <a:pt x="9917" y="9517"/>
                  </a:cubicBezTo>
                  <a:cubicBezTo>
                    <a:pt x="10890" y="9517"/>
                    <a:pt x="11902" y="9478"/>
                    <a:pt x="12882" y="9478"/>
                  </a:cubicBezTo>
                  <a:cubicBezTo>
                    <a:pt x="13305" y="9478"/>
                    <a:pt x="13723" y="9485"/>
                    <a:pt x="14129" y="9506"/>
                  </a:cubicBezTo>
                  <a:lnTo>
                    <a:pt x="14185" y="9506"/>
                  </a:lnTo>
                  <a:cubicBezTo>
                    <a:pt x="15521" y="9435"/>
                    <a:pt x="17007" y="9305"/>
                    <a:pt x="18227" y="9032"/>
                  </a:cubicBezTo>
                  <a:cubicBezTo>
                    <a:pt x="19256" y="8806"/>
                    <a:pt x="20286" y="8486"/>
                    <a:pt x="20802" y="7892"/>
                  </a:cubicBezTo>
                  <a:cubicBezTo>
                    <a:pt x="21144" y="7513"/>
                    <a:pt x="21202" y="7050"/>
                    <a:pt x="21240" y="6611"/>
                  </a:cubicBezTo>
                  <a:cubicBezTo>
                    <a:pt x="21450" y="4404"/>
                    <a:pt x="21354" y="2196"/>
                    <a:pt x="20954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1" name="Google Shape;655;p42"/>
            <p:cNvSpPr/>
            <p:nvPr/>
          </p:nvSpPr>
          <p:spPr>
            <a:xfrm>
              <a:off x="1178624" y="530336"/>
              <a:ext cx="1084722" cy="281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33" y="0"/>
                  </a:moveTo>
                  <a:cubicBezTo>
                    <a:pt x="21102" y="0"/>
                    <a:pt x="21072" y="0"/>
                    <a:pt x="21057" y="59"/>
                  </a:cubicBezTo>
                  <a:cubicBezTo>
                    <a:pt x="14948" y="1340"/>
                    <a:pt x="8854" y="3956"/>
                    <a:pt x="2806" y="7741"/>
                  </a:cubicBezTo>
                  <a:cubicBezTo>
                    <a:pt x="2413" y="8035"/>
                    <a:pt x="2022" y="8264"/>
                    <a:pt x="1614" y="8558"/>
                  </a:cubicBezTo>
                  <a:cubicBezTo>
                    <a:pt x="1086" y="8905"/>
                    <a:pt x="543" y="9257"/>
                    <a:pt x="0" y="9663"/>
                  </a:cubicBezTo>
                  <a:cubicBezTo>
                    <a:pt x="212" y="13389"/>
                    <a:pt x="302" y="17174"/>
                    <a:pt x="271" y="21018"/>
                  </a:cubicBezTo>
                  <a:lnTo>
                    <a:pt x="286" y="21018"/>
                  </a:lnTo>
                  <a:cubicBezTo>
                    <a:pt x="317" y="20842"/>
                    <a:pt x="347" y="20666"/>
                    <a:pt x="378" y="20436"/>
                  </a:cubicBezTo>
                  <a:cubicBezTo>
                    <a:pt x="2715" y="20666"/>
                    <a:pt x="5069" y="21018"/>
                    <a:pt x="7406" y="21541"/>
                  </a:cubicBezTo>
                  <a:lnTo>
                    <a:pt x="7421" y="21600"/>
                  </a:lnTo>
                  <a:cubicBezTo>
                    <a:pt x="10559" y="15429"/>
                    <a:pt x="13998" y="11585"/>
                    <a:pt x="17497" y="9604"/>
                  </a:cubicBezTo>
                  <a:cubicBezTo>
                    <a:pt x="18633" y="8974"/>
                    <a:pt x="19780" y="8504"/>
                    <a:pt x="20929" y="8504"/>
                  </a:cubicBezTo>
                  <a:cubicBezTo>
                    <a:pt x="21153" y="8504"/>
                    <a:pt x="21376" y="8519"/>
                    <a:pt x="21600" y="8558"/>
                  </a:cubicBezTo>
                  <a:lnTo>
                    <a:pt x="21600" y="8440"/>
                  </a:lnTo>
                  <a:cubicBezTo>
                    <a:pt x="21419" y="5648"/>
                    <a:pt x="21268" y="2851"/>
                    <a:pt x="21133" y="0"/>
                  </a:cubicBez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2" name="Google Shape;656;p42"/>
            <p:cNvSpPr/>
            <p:nvPr/>
          </p:nvSpPr>
          <p:spPr>
            <a:xfrm>
              <a:off x="1259676" y="326307"/>
              <a:ext cx="976377" cy="31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14" y="0"/>
                  </a:moveTo>
                  <a:cubicBezTo>
                    <a:pt x="9102" y="0"/>
                    <a:pt x="6326" y="2039"/>
                    <a:pt x="4106" y="7177"/>
                  </a:cubicBezTo>
                  <a:cubicBezTo>
                    <a:pt x="2431" y="11016"/>
                    <a:pt x="1189" y="16310"/>
                    <a:pt x="0" y="21600"/>
                  </a:cubicBezTo>
                  <a:cubicBezTo>
                    <a:pt x="453" y="21339"/>
                    <a:pt x="888" y="21134"/>
                    <a:pt x="1324" y="20872"/>
                  </a:cubicBezTo>
                  <a:cubicBezTo>
                    <a:pt x="8044" y="17500"/>
                    <a:pt x="14813" y="15168"/>
                    <a:pt x="21600" y="14027"/>
                  </a:cubicBezTo>
                  <a:lnTo>
                    <a:pt x="21600" y="13870"/>
                  </a:lnTo>
                  <a:cubicBezTo>
                    <a:pt x="21265" y="10135"/>
                    <a:pt x="20377" y="7072"/>
                    <a:pt x="19304" y="5050"/>
                  </a:cubicBezTo>
                  <a:cubicBezTo>
                    <a:pt x="18249" y="3028"/>
                    <a:pt x="17026" y="1987"/>
                    <a:pt x="15803" y="1211"/>
                  </a:cubicBezTo>
                  <a:cubicBezTo>
                    <a:pt x="14533" y="436"/>
                    <a:pt x="13220" y="0"/>
                    <a:pt x="11914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3" name="Google Shape;657;p42"/>
            <p:cNvSpPr/>
            <p:nvPr/>
          </p:nvSpPr>
          <p:spPr>
            <a:xfrm>
              <a:off x="554407" y="796204"/>
              <a:ext cx="1115987" cy="1284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600" fill="norm" stroke="1" extrusionOk="0">
                  <a:moveTo>
                    <a:pt x="12285" y="0"/>
                  </a:moveTo>
                  <a:cubicBezTo>
                    <a:pt x="12256" y="50"/>
                    <a:pt x="12226" y="89"/>
                    <a:pt x="12197" y="127"/>
                  </a:cubicBezTo>
                  <a:cubicBezTo>
                    <a:pt x="11590" y="1044"/>
                    <a:pt x="10737" y="1821"/>
                    <a:pt x="9723" y="2394"/>
                  </a:cubicBezTo>
                  <a:cubicBezTo>
                    <a:pt x="7756" y="3515"/>
                    <a:pt x="5311" y="3808"/>
                    <a:pt x="3358" y="4916"/>
                  </a:cubicBezTo>
                  <a:cubicBezTo>
                    <a:pt x="2230" y="5553"/>
                    <a:pt x="1289" y="6444"/>
                    <a:pt x="667" y="7489"/>
                  </a:cubicBezTo>
                  <a:cubicBezTo>
                    <a:pt x="45" y="8533"/>
                    <a:pt x="-259" y="9807"/>
                    <a:pt x="277" y="10889"/>
                  </a:cubicBezTo>
                  <a:cubicBezTo>
                    <a:pt x="609" y="11577"/>
                    <a:pt x="1245" y="12125"/>
                    <a:pt x="1825" y="12684"/>
                  </a:cubicBezTo>
                  <a:cubicBezTo>
                    <a:pt x="2779" y="13589"/>
                    <a:pt x="3618" y="14608"/>
                    <a:pt x="4023" y="15793"/>
                  </a:cubicBezTo>
                  <a:cubicBezTo>
                    <a:pt x="4312" y="16645"/>
                    <a:pt x="4341" y="17537"/>
                    <a:pt x="4515" y="18416"/>
                  </a:cubicBezTo>
                  <a:cubicBezTo>
                    <a:pt x="4689" y="19295"/>
                    <a:pt x="5036" y="20199"/>
                    <a:pt x="5774" y="20798"/>
                  </a:cubicBezTo>
                  <a:cubicBezTo>
                    <a:pt x="5933" y="20938"/>
                    <a:pt x="6107" y="21039"/>
                    <a:pt x="6295" y="21141"/>
                  </a:cubicBezTo>
                  <a:cubicBezTo>
                    <a:pt x="6903" y="21460"/>
                    <a:pt x="7611" y="21600"/>
                    <a:pt x="8321" y="21600"/>
                  </a:cubicBezTo>
                  <a:cubicBezTo>
                    <a:pt x="8350" y="21600"/>
                    <a:pt x="8381" y="21600"/>
                    <a:pt x="8411" y="21600"/>
                  </a:cubicBezTo>
                  <a:cubicBezTo>
                    <a:pt x="9367" y="21600"/>
                    <a:pt x="11198" y="21414"/>
                    <a:pt x="12053" y="21180"/>
                  </a:cubicBezTo>
                  <a:lnTo>
                    <a:pt x="12226" y="21370"/>
                  </a:lnTo>
                  <a:cubicBezTo>
                    <a:pt x="14657" y="19613"/>
                    <a:pt x="17117" y="17868"/>
                    <a:pt x="19577" y="16136"/>
                  </a:cubicBezTo>
                  <a:lnTo>
                    <a:pt x="19605" y="16136"/>
                  </a:lnTo>
                  <a:cubicBezTo>
                    <a:pt x="19663" y="13767"/>
                    <a:pt x="19749" y="11411"/>
                    <a:pt x="19880" y="9055"/>
                  </a:cubicBezTo>
                  <a:lnTo>
                    <a:pt x="19866" y="9055"/>
                  </a:lnTo>
                  <a:cubicBezTo>
                    <a:pt x="19577" y="8979"/>
                    <a:pt x="19315" y="8889"/>
                    <a:pt x="19070" y="8775"/>
                  </a:cubicBezTo>
                  <a:cubicBezTo>
                    <a:pt x="18274" y="8406"/>
                    <a:pt x="17623" y="7807"/>
                    <a:pt x="17275" y="7081"/>
                  </a:cubicBezTo>
                  <a:cubicBezTo>
                    <a:pt x="17015" y="6571"/>
                    <a:pt x="16914" y="5973"/>
                    <a:pt x="17204" y="5476"/>
                  </a:cubicBezTo>
                  <a:cubicBezTo>
                    <a:pt x="17491" y="4979"/>
                    <a:pt x="18137" y="4703"/>
                    <a:pt x="18772" y="4703"/>
                  </a:cubicBezTo>
                  <a:cubicBezTo>
                    <a:pt x="18838" y="4703"/>
                    <a:pt x="18903" y="4707"/>
                    <a:pt x="18969" y="4712"/>
                  </a:cubicBezTo>
                  <a:cubicBezTo>
                    <a:pt x="19663" y="4789"/>
                    <a:pt x="20285" y="5158"/>
                    <a:pt x="20733" y="5616"/>
                  </a:cubicBezTo>
                  <a:lnTo>
                    <a:pt x="20849" y="5566"/>
                  </a:lnTo>
                  <a:cubicBezTo>
                    <a:pt x="21182" y="4164"/>
                    <a:pt x="21341" y="2726"/>
                    <a:pt x="21312" y="1299"/>
                  </a:cubicBezTo>
                  <a:cubicBezTo>
                    <a:pt x="19938" y="1350"/>
                    <a:pt x="18549" y="1400"/>
                    <a:pt x="17160" y="1426"/>
                  </a:cubicBezTo>
                  <a:lnTo>
                    <a:pt x="17044" y="1261"/>
                  </a:lnTo>
                  <a:cubicBezTo>
                    <a:pt x="17696" y="891"/>
                    <a:pt x="18360" y="561"/>
                    <a:pt x="19041" y="255"/>
                  </a:cubicBezTo>
                  <a:lnTo>
                    <a:pt x="19026" y="242"/>
                  </a:lnTo>
                  <a:cubicBezTo>
                    <a:pt x="16784" y="127"/>
                    <a:pt x="14527" y="50"/>
                    <a:pt x="12285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4" name="Google Shape;658;p42"/>
            <p:cNvSpPr/>
            <p:nvPr/>
          </p:nvSpPr>
          <p:spPr>
            <a:xfrm>
              <a:off x="3484403" y="5863666"/>
              <a:ext cx="2397394" cy="31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812" y="21600"/>
                  </a:lnTo>
                  <a:lnTo>
                    <a:pt x="2084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40B4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5" name="Google Shape;659;p42"/>
            <p:cNvSpPr/>
            <p:nvPr/>
          </p:nvSpPr>
          <p:spPr>
            <a:xfrm>
              <a:off x="3659358" y="6178075"/>
              <a:ext cx="2071723" cy="230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899" y="21600"/>
                  </a:lnTo>
                  <a:lnTo>
                    <a:pt x="1844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6" name="Google Shape;660;p42"/>
            <p:cNvSpPr/>
            <p:nvPr/>
          </p:nvSpPr>
          <p:spPr>
            <a:xfrm>
              <a:off x="4766028" y="6940053"/>
              <a:ext cx="639318" cy="887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02" y="0"/>
                  </a:moveTo>
                  <a:cubicBezTo>
                    <a:pt x="14767" y="645"/>
                    <a:pt x="13232" y="1272"/>
                    <a:pt x="11695" y="1916"/>
                  </a:cubicBezTo>
                  <a:cubicBezTo>
                    <a:pt x="10083" y="2580"/>
                    <a:pt x="8471" y="3263"/>
                    <a:pt x="6859" y="3926"/>
                  </a:cubicBezTo>
                  <a:cubicBezTo>
                    <a:pt x="8830" y="6378"/>
                    <a:pt x="10801" y="8828"/>
                    <a:pt x="12744" y="11298"/>
                  </a:cubicBezTo>
                  <a:cubicBezTo>
                    <a:pt x="10238" y="11280"/>
                    <a:pt x="7729" y="11261"/>
                    <a:pt x="5221" y="11261"/>
                  </a:cubicBezTo>
                  <a:cubicBezTo>
                    <a:pt x="5273" y="10100"/>
                    <a:pt x="5324" y="8958"/>
                    <a:pt x="5350" y="7814"/>
                  </a:cubicBezTo>
                  <a:cubicBezTo>
                    <a:pt x="5298" y="7833"/>
                    <a:pt x="5273" y="7870"/>
                    <a:pt x="5247" y="7907"/>
                  </a:cubicBezTo>
                  <a:cubicBezTo>
                    <a:pt x="4914" y="8350"/>
                    <a:pt x="4581" y="8791"/>
                    <a:pt x="4249" y="9233"/>
                  </a:cubicBezTo>
                  <a:cubicBezTo>
                    <a:pt x="2842" y="11114"/>
                    <a:pt x="1434" y="12993"/>
                    <a:pt x="26" y="14874"/>
                  </a:cubicBezTo>
                  <a:cubicBezTo>
                    <a:pt x="0" y="14891"/>
                    <a:pt x="0" y="14910"/>
                    <a:pt x="0" y="14928"/>
                  </a:cubicBezTo>
                  <a:cubicBezTo>
                    <a:pt x="0" y="14947"/>
                    <a:pt x="0" y="14966"/>
                    <a:pt x="26" y="14984"/>
                  </a:cubicBezTo>
                  <a:cubicBezTo>
                    <a:pt x="1767" y="17159"/>
                    <a:pt x="3506" y="19352"/>
                    <a:pt x="5273" y="21527"/>
                  </a:cubicBezTo>
                  <a:cubicBezTo>
                    <a:pt x="5273" y="21546"/>
                    <a:pt x="5298" y="21563"/>
                    <a:pt x="5324" y="21600"/>
                  </a:cubicBezTo>
                  <a:cubicBezTo>
                    <a:pt x="5350" y="20569"/>
                    <a:pt x="5374" y="19574"/>
                    <a:pt x="5399" y="18578"/>
                  </a:cubicBezTo>
                  <a:lnTo>
                    <a:pt x="5554" y="18578"/>
                  </a:lnTo>
                  <a:cubicBezTo>
                    <a:pt x="6833" y="18597"/>
                    <a:pt x="8138" y="18597"/>
                    <a:pt x="9445" y="18614"/>
                  </a:cubicBezTo>
                  <a:lnTo>
                    <a:pt x="10365" y="18614"/>
                  </a:lnTo>
                  <a:cubicBezTo>
                    <a:pt x="10513" y="18620"/>
                    <a:pt x="10657" y="18623"/>
                    <a:pt x="10801" y="18623"/>
                  </a:cubicBezTo>
                  <a:cubicBezTo>
                    <a:pt x="11184" y="18623"/>
                    <a:pt x="11556" y="18599"/>
                    <a:pt x="11925" y="18504"/>
                  </a:cubicBezTo>
                  <a:cubicBezTo>
                    <a:pt x="12669" y="18301"/>
                    <a:pt x="13284" y="17989"/>
                    <a:pt x="13718" y="17509"/>
                  </a:cubicBezTo>
                  <a:cubicBezTo>
                    <a:pt x="14358" y="16791"/>
                    <a:pt x="14971" y="16071"/>
                    <a:pt x="15612" y="15353"/>
                  </a:cubicBezTo>
                  <a:cubicBezTo>
                    <a:pt x="17353" y="13399"/>
                    <a:pt x="19016" y="11390"/>
                    <a:pt x="20833" y="9473"/>
                  </a:cubicBezTo>
                  <a:cubicBezTo>
                    <a:pt x="21166" y="9105"/>
                    <a:pt x="21396" y="8699"/>
                    <a:pt x="21523" y="8257"/>
                  </a:cubicBezTo>
                  <a:cubicBezTo>
                    <a:pt x="21548" y="8110"/>
                    <a:pt x="21574" y="7963"/>
                    <a:pt x="21600" y="7833"/>
                  </a:cubicBezTo>
                  <a:lnTo>
                    <a:pt x="21600" y="7410"/>
                  </a:lnTo>
                  <a:cubicBezTo>
                    <a:pt x="21574" y="7336"/>
                    <a:pt x="21574" y="7243"/>
                    <a:pt x="21548" y="7151"/>
                  </a:cubicBezTo>
                  <a:cubicBezTo>
                    <a:pt x="21473" y="6746"/>
                    <a:pt x="21318" y="6322"/>
                    <a:pt x="21037" y="5953"/>
                  </a:cubicBezTo>
                  <a:cubicBezTo>
                    <a:pt x="19476" y="4000"/>
                    <a:pt x="17916" y="2046"/>
                    <a:pt x="16379" y="93"/>
                  </a:cubicBezTo>
                  <a:cubicBezTo>
                    <a:pt x="16353" y="56"/>
                    <a:pt x="16327" y="37"/>
                    <a:pt x="1630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7" name="Google Shape;661;p42"/>
            <p:cNvSpPr/>
            <p:nvPr/>
          </p:nvSpPr>
          <p:spPr>
            <a:xfrm>
              <a:off x="4300966" y="6543127"/>
              <a:ext cx="927898" cy="47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783" y="0"/>
                  </a:moveTo>
                  <a:cubicBezTo>
                    <a:pt x="5678" y="35"/>
                    <a:pt x="5571" y="70"/>
                    <a:pt x="5484" y="105"/>
                  </a:cubicBezTo>
                  <a:cubicBezTo>
                    <a:pt x="4920" y="280"/>
                    <a:pt x="4425" y="729"/>
                    <a:pt x="3985" y="1391"/>
                  </a:cubicBezTo>
                  <a:cubicBezTo>
                    <a:pt x="3685" y="1875"/>
                    <a:pt x="3403" y="2432"/>
                    <a:pt x="3209" y="3092"/>
                  </a:cubicBezTo>
                  <a:cubicBezTo>
                    <a:pt x="2133" y="6842"/>
                    <a:pt x="1075" y="10628"/>
                    <a:pt x="18" y="14379"/>
                  </a:cubicBezTo>
                  <a:cubicBezTo>
                    <a:pt x="18" y="14411"/>
                    <a:pt x="0" y="14446"/>
                    <a:pt x="0" y="14516"/>
                  </a:cubicBezTo>
                  <a:cubicBezTo>
                    <a:pt x="986" y="15557"/>
                    <a:pt x="1956" y="16633"/>
                    <a:pt x="2962" y="17712"/>
                  </a:cubicBezTo>
                  <a:cubicBezTo>
                    <a:pt x="4162" y="18996"/>
                    <a:pt x="5360" y="20314"/>
                    <a:pt x="6577" y="21600"/>
                  </a:cubicBezTo>
                  <a:cubicBezTo>
                    <a:pt x="7900" y="16948"/>
                    <a:pt x="9204" y="12258"/>
                    <a:pt x="10527" y="7571"/>
                  </a:cubicBezTo>
                  <a:cubicBezTo>
                    <a:pt x="11408" y="10523"/>
                    <a:pt x="12289" y="13439"/>
                    <a:pt x="13154" y="16356"/>
                  </a:cubicBezTo>
                  <a:cubicBezTo>
                    <a:pt x="12202" y="17432"/>
                    <a:pt x="11249" y="18508"/>
                    <a:pt x="10297" y="19585"/>
                  </a:cubicBezTo>
                  <a:cubicBezTo>
                    <a:pt x="10333" y="19620"/>
                    <a:pt x="10386" y="19620"/>
                    <a:pt x="10420" y="19620"/>
                  </a:cubicBezTo>
                  <a:cubicBezTo>
                    <a:pt x="11426" y="19518"/>
                    <a:pt x="12431" y="19413"/>
                    <a:pt x="13435" y="19308"/>
                  </a:cubicBezTo>
                  <a:cubicBezTo>
                    <a:pt x="14300" y="19238"/>
                    <a:pt x="15164" y="19171"/>
                    <a:pt x="16029" y="19066"/>
                  </a:cubicBezTo>
                  <a:cubicBezTo>
                    <a:pt x="16662" y="18996"/>
                    <a:pt x="17316" y="18961"/>
                    <a:pt x="17967" y="18891"/>
                  </a:cubicBezTo>
                  <a:cubicBezTo>
                    <a:pt x="17985" y="18891"/>
                    <a:pt x="18020" y="18856"/>
                    <a:pt x="18020" y="18856"/>
                  </a:cubicBezTo>
                  <a:cubicBezTo>
                    <a:pt x="18038" y="18823"/>
                    <a:pt x="18056" y="18788"/>
                    <a:pt x="18056" y="18753"/>
                  </a:cubicBezTo>
                  <a:cubicBezTo>
                    <a:pt x="19236" y="14621"/>
                    <a:pt x="20383" y="10488"/>
                    <a:pt x="21564" y="6355"/>
                  </a:cubicBezTo>
                  <a:cubicBezTo>
                    <a:pt x="21564" y="6285"/>
                    <a:pt x="21582" y="6250"/>
                    <a:pt x="21600" y="6183"/>
                  </a:cubicBezTo>
                  <a:cubicBezTo>
                    <a:pt x="20753" y="7119"/>
                    <a:pt x="19925" y="8091"/>
                    <a:pt x="19078" y="9030"/>
                  </a:cubicBezTo>
                  <a:cubicBezTo>
                    <a:pt x="19060" y="8960"/>
                    <a:pt x="19060" y="8925"/>
                    <a:pt x="19042" y="8890"/>
                  </a:cubicBezTo>
                  <a:cubicBezTo>
                    <a:pt x="18426" y="6842"/>
                    <a:pt x="17809" y="4792"/>
                    <a:pt x="17209" y="2744"/>
                  </a:cubicBezTo>
                  <a:cubicBezTo>
                    <a:pt x="16856" y="1598"/>
                    <a:pt x="16381" y="869"/>
                    <a:pt x="15710" y="592"/>
                  </a:cubicBezTo>
                  <a:cubicBezTo>
                    <a:pt x="15552" y="522"/>
                    <a:pt x="15375" y="417"/>
                    <a:pt x="15235" y="417"/>
                  </a:cubicBezTo>
                  <a:cubicBezTo>
                    <a:pt x="14829" y="382"/>
                    <a:pt x="14459" y="382"/>
                    <a:pt x="14053" y="382"/>
                  </a:cubicBezTo>
                  <a:cubicBezTo>
                    <a:pt x="13560" y="382"/>
                    <a:pt x="13065" y="382"/>
                    <a:pt x="12554" y="347"/>
                  </a:cubicBezTo>
                  <a:cubicBezTo>
                    <a:pt x="11901" y="347"/>
                    <a:pt x="11267" y="312"/>
                    <a:pt x="10632" y="312"/>
                  </a:cubicBezTo>
                  <a:cubicBezTo>
                    <a:pt x="10121" y="280"/>
                    <a:pt x="9628" y="280"/>
                    <a:pt x="9115" y="280"/>
                  </a:cubicBezTo>
                  <a:cubicBezTo>
                    <a:pt x="8754" y="262"/>
                    <a:pt x="8388" y="262"/>
                    <a:pt x="8022" y="262"/>
                  </a:cubicBezTo>
                  <a:cubicBezTo>
                    <a:pt x="7657" y="262"/>
                    <a:pt x="7291" y="262"/>
                    <a:pt x="6929" y="245"/>
                  </a:cubicBezTo>
                  <a:cubicBezTo>
                    <a:pt x="6718" y="210"/>
                    <a:pt x="6488" y="70"/>
                    <a:pt x="627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8" name="Google Shape;662;p42"/>
            <p:cNvSpPr/>
            <p:nvPr/>
          </p:nvSpPr>
          <p:spPr>
            <a:xfrm>
              <a:off x="4078232" y="6990821"/>
              <a:ext cx="606745" cy="725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3"/>
                  </a:lnTo>
                  <a:cubicBezTo>
                    <a:pt x="1241" y="654"/>
                    <a:pt x="2509" y="1287"/>
                    <a:pt x="3776" y="1918"/>
                  </a:cubicBezTo>
                  <a:cubicBezTo>
                    <a:pt x="3748" y="1963"/>
                    <a:pt x="3748" y="1986"/>
                    <a:pt x="3721" y="2009"/>
                  </a:cubicBezTo>
                  <a:cubicBezTo>
                    <a:pt x="2779" y="3339"/>
                    <a:pt x="1807" y="4693"/>
                    <a:pt x="863" y="6048"/>
                  </a:cubicBezTo>
                  <a:cubicBezTo>
                    <a:pt x="190" y="6995"/>
                    <a:pt x="190" y="7988"/>
                    <a:pt x="784" y="8959"/>
                  </a:cubicBezTo>
                  <a:cubicBezTo>
                    <a:pt x="1647" y="10403"/>
                    <a:pt x="2616" y="11824"/>
                    <a:pt x="3506" y="13269"/>
                  </a:cubicBezTo>
                  <a:cubicBezTo>
                    <a:pt x="4747" y="15232"/>
                    <a:pt x="6040" y="17173"/>
                    <a:pt x="7200" y="19180"/>
                  </a:cubicBezTo>
                  <a:cubicBezTo>
                    <a:pt x="8009" y="20601"/>
                    <a:pt x="9438" y="21323"/>
                    <a:pt x="11272" y="21572"/>
                  </a:cubicBezTo>
                  <a:cubicBezTo>
                    <a:pt x="11447" y="21594"/>
                    <a:pt x="11623" y="21600"/>
                    <a:pt x="11802" y="21600"/>
                  </a:cubicBezTo>
                  <a:cubicBezTo>
                    <a:pt x="11981" y="21600"/>
                    <a:pt x="12162" y="21594"/>
                    <a:pt x="12350" y="21594"/>
                  </a:cubicBezTo>
                  <a:lnTo>
                    <a:pt x="21600" y="21594"/>
                  </a:lnTo>
                  <a:lnTo>
                    <a:pt x="21600" y="11982"/>
                  </a:lnTo>
                  <a:lnTo>
                    <a:pt x="9168" y="11982"/>
                  </a:lnTo>
                  <a:cubicBezTo>
                    <a:pt x="10518" y="10064"/>
                    <a:pt x="11811" y="8168"/>
                    <a:pt x="13134" y="6250"/>
                  </a:cubicBezTo>
                  <a:cubicBezTo>
                    <a:pt x="14590" y="6995"/>
                    <a:pt x="16019" y="7717"/>
                    <a:pt x="17476" y="8462"/>
                  </a:cubicBezTo>
                  <a:lnTo>
                    <a:pt x="17476" y="8439"/>
                  </a:lnTo>
                  <a:cubicBezTo>
                    <a:pt x="17476" y="8417"/>
                    <a:pt x="17476" y="8417"/>
                    <a:pt x="17449" y="8394"/>
                  </a:cubicBezTo>
                  <a:cubicBezTo>
                    <a:pt x="15399" y="5640"/>
                    <a:pt x="13349" y="2866"/>
                    <a:pt x="11299" y="91"/>
                  </a:cubicBezTo>
                  <a:cubicBezTo>
                    <a:pt x="11299" y="45"/>
                    <a:pt x="11272" y="23"/>
                    <a:pt x="11245" y="23"/>
                  </a:cubicBezTo>
                  <a:cubicBezTo>
                    <a:pt x="11191" y="23"/>
                    <a:pt x="11164" y="0"/>
                    <a:pt x="1113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9" name="Google Shape;663;p42"/>
            <p:cNvSpPr/>
            <p:nvPr/>
          </p:nvSpPr>
          <p:spPr>
            <a:xfrm>
              <a:off x="7565690" y="7934624"/>
              <a:ext cx="962762" cy="62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75" y="0"/>
                  </a:moveTo>
                  <a:lnTo>
                    <a:pt x="10298" y="4048"/>
                  </a:lnTo>
                  <a:cubicBezTo>
                    <a:pt x="6270" y="8881"/>
                    <a:pt x="2124" y="14032"/>
                    <a:pt x="0" y="21205"/>
                  </a:cubicBezTo>
                  <a:lnTo>
                    <a:pt x="527" y="21600"/>
                  </a:lnTo>
                  <a:cubicBezTo>
                    <a:pt x="7545" y="16398"/>
                    <a:pt x="14580" y="11194"/>
                    <a:pt x="21600" y="6019"/>
                  </a:cubicBezTo>
                  <a:cubicBezTo>
                    <a:pt x="21259" y="3995"/>
                    <a:pt x="20852" y="1997"/>
                    <a:pt x="20392" y="26"/>
                  </a:cubicBezTo>
                  <a:lnTo>
                    <a:pt x="20375" y="0"/>
                  </a:lnTo>
                  <a:close/>
                </a:path>
              </a:pathLst>
            </a:custGeom>
            <a:solidFill>
              <a:srgbClr val="DB8E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20" name="Google Shape;664;p42"/>
            <p:cNvSpPr/>
            <p:nvPr/>
          </p:nvSpPr>
          <p:spPr>
            <a:xfrm>
              <a:off x="5739414" y="8255014"/>
              <a:ext cx="1101326" cy="281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15" y="0"/>
                  </a:moveTo>
                  <a:lnTo>
                    <a:pt x="12315" y="59"/>
                  </a:lnTo>
                  <a:cubicBezTo>
                    <a:pt x="7799" y="2496"/>
                    <a:pt x="3476" y="10044"/>
                    <a:pt x="0" y="21600"/>
                  </a:cubicBezTo>
                  <a:cubicBezTo>
                    <a:pt x="7205" y="20844"/>
                    <a:pt x="14410" y="20147"/>
                    <a:pt x="21600" y="19391"/>
                  </a:cubicBezTo>
                  <a:cubicBezTo>
                    <a:pt x="21526" y="12945"/>
                    <a:pt x="21408" y="6446"/>
                    <a:pt x="21259" y="0"/>
                  </a:cubicBezTo>
                  <a:close/>
                </a:path>
              </a:pathLst>
            </a:custGeom>
            <a:solidFill>
              <a:srgbClr val="DB8E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21" name="Google Shape;665;p42"/>
            <p:cNvSpPr/>
            <p:nvPr/>
          </p:nvSpPr>
          <p:spPr>
            <a:xfrm>
              <a:off x="4812205" y="1212024"/>
              <a:ext cx="890559" cy="90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600" fill="norm" stroke="1" extrusionOk="0">
                  <a:moveTo>
                    <a:pt x="17302" y="0"/>
                  </a:moveTo>
                  <a:cubicBezTo>
                    <a:pt x="15873" y="0"/>
                    <a:pt x="14461" y="587"/>
                    <a:pt x="13395" y="1522"/>
                  </a:cubicBezTo>
                  <a:cubicBezTo>
                    <a:pt x="12156" y="2610"/>
                    <a:pt x="11347" y="4150"/>
                    <a:pt x="11025" y="5763"/>
                  </a:cubicBezTo>
                  <a:lnTo>
                    <a:pt x="10900" y="5908"/>
                  </a:lnTo>
                  <a:cubicBezTo>
                    <a:pt x="9390" y="4675"/>
                    <a:pt x="7775" y="3516"/>
                    <a:pt x="5908" y="3099"/>
                  </a:cubicBezTo>
                  <a:cubicBezTo>
                    <a:pt x="5496" y="3007"/>
                    <a:pt x="5068" y="2960"/>
                    <a:pt x="4640" y="2960"/>
                  </a:cubicBezTo>
                  <a:cubicBezTo>
                    <a:pt x="3049" y="2960"/>
                    <a:pt x="1446" y="3602"/>
                    <a:pt x="611" y="4929"/>
                  </a:cubicBezTo>
                  <a:cubicBezTo>
                    <a:pt x="-377" y="6524"/>
                    <a:pt x="-53" y="8608"/>
                    <a:pt x="772" y="10292"/>
                  </a:cubicBezTo>
                  <a:cubicBezTo>
                    <a:pt x="1778" y="12358"/>
                    <a:pt x="3431" y="14026"/>
                    <a:pt x="5171" y="15493"/>
                  </a:cubicBezTo>
                  <a:cubicBezTo>
                    <a:pt x="7973" y="17849"/>
                    <a:pt x="11061" y="19842"/>
                    <a:pt x="14292" y="21600"/>
                  </a:cubicBezTo>
                  <a:cubicBezTo>
                    <a:pt x="16609" y="16581"/>
                    <a:pt x="20002" y="11942"/>
                    <a:pt x="20917" y="6506"/>
                  </a:cubicBezTo>
                  <a:cubicBezTo>
                    <a:pt x="21151" y="5165"/>
                    <a:pt x="21223" y="3770"/>
                    <a:pt x="20828" y="2482"/>
                  </a:cubicBezTo>
                  <a:cubicBezTo>
                    <a:pt x="20630" y="1849"/>
                    <a:pt x="20306" y="1214"/>
                    <a:pt x="19804" y="797"/>
                  </a:cubicBezTo>
                  <a:cubicBezTo>
                    <a:pt x="19284" y="327"/>
                    <a:pt x="18601" y="110"/>
                    <a:pt x="17919" y="37"/>
                  </a:cubicBezTo>
                  <a:cubicBezTo>
                    <a:pt x="17714" y="12"/>
                    <a:pt x="17507" y="0"/>
                    <a:pt x="17302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22" name="Google Shape;666;p42"/>
            <p:cNvSpPr/>
            <p:nvPr/>
          </p:nvSpPr>
          <p:spPr>
            <a:xfrm>
              <a:off x="6756698" y="1011303"/>
              <a:ext cx="323445" cy="466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96" y="0"/>
                  </a:moveTo>
                  <a:cubicBezTo>
                    <a:pt x="21396" y="0"/>
                    <a:pt x="9258" y="2665"/>
                    <a:pt x="2881" y="3964"/>
                  </a:cubicBezTo>
                  <a:lnTo>
                    <a:pt x="2881" y="3997"/>
                  </a:lnTo>
                  <a:cubicBezTo>
                    <a:pt x="2226" y="7646"/>
                    <a:pt x="1517" y="11292"/>
                    <a:pt x="807" y="14938"/>
                  </a:cubicBezTo>
                  <a:cubicBezTo>
                    <a:pt x="506" y="16272"/>
                    <a:pt x="251" y="17603"/>
                    <a:pt x="0" y="18938"/>
                  </a:cubicBezTo>
                  <a:cubicBezTo>
                    <a:pt x="1113" y="19812"/>
                    <a:pt x="2175" y="20725"/>
                    <a:pt x="3288" y="21600"/>
                  </a:cubicBezTo>
                  <a:cubicBezTo>
                    <a:pt x="9559" y="14517"/>
                    <a:pt x="15682" y="7331"/>
                    <a:pt x="21600" y="71"/>
                  </a:cubicBezTo>
                  <a:lnTo>
                    <a:pt x="21396" y="0"/>
                  </a:ln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23" name="Google Shape;667;p42"/>
            <p:cNvSpPr/>
            <p:nvPr/>
          </p:nvSpPr>
          <p:spPr>
            <a:xfrm>
              <a:off x="6337060" y="205556"/>
              <a:ext cx="1021039" cy="149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23" y="0"/>
                  </a:moveTo>
                  <a:cubicBezTo>
                    <a:pt x="14077" y="0"/>
                    <a:pt x="13924" y="14"/>
                    <a:pt x="13780" y="30"/>
                  </a:cubicBezTo>
                  <a:cubicBezTo>
                    <a:pt x="10015" y="436"/>
                    <a:pt x="6233" y="853"/>
                    <a:pt x="2451" y="1258"/>
                  </a:cubicBezTo>
                  <a:cubicBezTo>
                    <a:pt x="1634" y="1346"/>
                    <a:pt x="817" y="1434"/>
                    <a:pt x="0" y="1477"/>
                  </a:cubicBezTo>
                  <a:lnTo>
                    <a:pt x="0" y="1533"/>
                  </a:lnTo>
                  <a:cubicBezTo>
                    <a:pt x="464" y="4570"/>
                    <a:pt x="929" y="7597"/>
                    <a:pt x="1715" y="10601"/>
                  </a:cubicBezTo>
                  <a:cubicBezTo>
                    <a:pt x="1907" y="11281"/>
                    <a:pt x="2098" y="11983"/>
                    <a:pt x="2627" y="12575"/>
                  </a:cubicBezTo>
                  <a:cubicBezTo>
                    <a:pt x="2836" y="12816"/>
                    <a:pt x="3124" y="13046"/>
                    <a:pt x="3476" y="13167"/>
                  </a:cubicBezTo>
                  <a:cubicBezTo>
                    <a:pt x="3894" y="13310"/>
                    <a:pt x="4358" y="13321"/>
                    <a:pt x="4824" y="13321"/>
                  </a:cubicBezTo>
                  <a:cubicBezTo>
                    <a:pt x="6474" y="13310"/>
                    <a:pt x="8124" y="13178"/>
                    <a:pt x="9727" y="12926"/>
                  </a:cubicBezTo>
                  <a:cubicBezTo>
                    <a:pt x="9759" y="12915"/>
                    <a:pt x="9775" y="12915"/>
                    <a:pt x="9790" y="12905"/>
                  </a:cubicBezTo>
                  <a:cubicBezTo>
                    <a:pt x="11810" y="12498"/>
                    <a:pt x="15655" y="11665"/>
                    <a:pt x="15655" y="11665"/>
                  </a:cubicBezTo>
                  <a:lnTo>
                    <a:pt x="15720" y="11687"/>
                  </a:lnTo>
                  <a:cubicBezTo>
                    <a:pt x="13845" y="13957"/>
                    <a:pt x="11906" y="16205"/>
                    <a:pt x="9919" y="18420"/>
                  </a:cubicBezTo>
                  <a:cubicBezTo>
                    <a:pt x="10864" y="19199"/>
                    <a:pt x="11810" y="19966"/>
                    <a:pt x="12755" y="20734"/>
                  </a:cubicBezTo>
                  <a:cubicBezTo>
                    <a:pt x="13156" y="21052"/>
                    <a:pt x="13556" y="21381"/>
                    <a:pt x="14054" y="21600"/>
                  </a:cubicBezTo>
                  <a:cubicBezTo>
                    <a:pt x="16681" y="20328"/>
                    <a:pt x="19196" y="18958"/>
                    <a:pt x="21600" y="17510"/>
                  </a:cubicBezTo>
                  <a:lnTo>
                    <a:pt x="21569" y="17488"/>
                  </a:lnTo>
                  <a:cubicBezTo>
                    <a:pt x="21456" y="17181"/>
                    <a:pt x="21328" y="16874"/>
                    <a:pt x="21200" y="16567"/>
                  </a:cubicBezTo>
                  <a:cubicBezTo>
                    <a:pt x="19982" y="13529"/>
                    <a:pt x="18860" y="10469"/>
                    <a:pt x="17834" y="7400"/>
                  </a:cubicBezTo>
                  <a:cubicBezTo>
                    <a:pt x="18347" y="6971"/>
                    <a:pt x="18829" y="6533"/>
                    <a:pt x="19133" y="6017"/>
                  </a:cubicBezTo>
                  <a:cubicBezTo>
                    <a:pt x="19486" y="5436"/>
                    <a:pt x="19533" y="4724"/>
                    <a:pt x="19052" y="4175"/>
                  </a:cubicBezTo>
                  <a:cubicBezTo>
                    <a:pt x="18860" y="3967"/>
                    <a:pt x="18572" y="3781"/>
                    <a:pt x="18235" y="3715"/>
                  </a:cubicBezTo>
                  <a:cubicBezTo>
                    <a:pt x="18132" y="3693"/>
                    <a:pt x="18028" y="3681"/>
                    <a:pt x="17924" y="3681"/>
                  </a:cubicBezTo>
                  <a:cubicBezTo>
                    <a:pt x="17868" y="3681"/>
                    <a:pt x="17811" y="3685"/>
                    <a:pt x="17755" y="3692"/>
                  </a:cubicBezTo>
                  <a:cubicBezTo>
                    <a:pt x="17451" y="3737"/>
                    <a:pt x="17194" y="3890"/>
                    <a:pt x="16985" y="4043"/>
                  </a:cubicBezTo>
                  <a:cubicBezTo>
                    <a:pt x="16425" y="4416"/>
                    <a:pt x="15959" y="4855"/>
                    <a:pt x="15592" y="5326"/>
                  </a:cubicBezTo>
                  <a:lnTo>
                    <a:pt x="15495" y="5294"/>
                  </a:lnTo>
                  <a:cubicBezTo>
                    <a:pt x="15367" y="3726"/>
                    <a:pt x="15207" y="2147"/>
                    <a:pt x="15031" y="578"/>
                  </a:cubicBezTo>
                  <a:cubicBezTo>
                    <a:pt x="14998" y="436"/>
                    <a:pt x="14982" y="283"/>
                    <a:pt x="14854" y="162"/>
                  </a:cubicBezTo>
                  <a:cubicBezTo>
                    <a:pt x="14704" y="38"/>
                    <a:pt x="14471" y="0"/>
                    <a:pt x="14223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8F6024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24" name="Google Shape;668;p42"/>
            <p:cNvSpPr/>
            <p:nvPr/>
          </p:nvSpPr>
          <p:spPr>
            <a:xfrm>
              <a:off x="6038913" y="0"/>
              <a:ext cx="1161662" cy="57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600" fill="norm" stroke="1" extrusionOk="0">
                  <a:moveTo>
                    <a:pt x="19138" y="0"/>
                  </a:moveTo>
                  <a:cubicBezTo>
                    <a:pt x="18894" y="0"/>
                    <a:pt x="18640" y="173"/>
                    <a:pt x="18404" y="345"/>
                  </a:cubicBezTo>
                  <a:cubicBezTo>
                    <a:pt x="14387" y="3297"/>
                    <a:pt x="10126" y="4817"/>
                    <a:pt x="5855" y="4817"/>
                  </a:cubicBezTo>
                  <a:cubicBezTo>
                    <a:pt x="5419" y="4817"/>
                    <a:pt x="4984" y="4800"/>
                    <a:pt x="4547" y="4769"/>
                  </a:cubicBezTo>
                  <a:cubicBezTo>
                    <a:pt x="3566" y="4694"/>
                    <a:pt x="2585" y="4558"/>
                    <a:pt x="1604" y="4558"/>
                  </a:cubicBezTo>
                  <a:cubicBezTo>
                    <a:pt x="1446" y="4558"/>
                    <a:pt x="1289" y="4560"/>
                    <a:pt x="1132" y="4567"/>
                  </a:cubicBezTo>
                  <a:cubicBezTo>
                    <a:pt x="851" y="4567"/>
                    <a:pt x="542" y="4625"/>
                    <a:pt x="318" y="4967"/>
                  </a:cubicBezTo>
                  <a:cubicBezTo>
                    <a:pt x="50" y="5368"/>
                    <a:pt x="-48" y="6166"/>
                    <a:pt x="22" y="6851"/>
                  </a:cubicBezTo>
                  <a:cubicBezTo>
                    <a:pt x="78" y="7536"/>
                    <a:pt x="304" y="8135"/>
                    <a:pt x="528" y="8619"/>
                  </a:cubicBezTo>
                  <a:cubicBezTo>
                    <a:pt x="1399" y="10503"/>
                    <a:pt x="2664" y="11387"/>
                    <a:pt x="3929" y="11615"/>
                  </a:cubicBezTo>
                  <a:cubicBezTo>
                    <a:pt x="4153" y="11651"/>
                    <a:pt x="4376" y="11667"/>
                    <a:pt x="4600" y="11667"/>
                  </a:cubicBezTo>
                  <a:cubicBezTo>
                    <a:pt x="4911" y="11667"/>
                    <a:pt x="5221" y="11636"/>
                    <a:pt x="5531" y="11586"/>
                  </a:cubicBezTo>
                  <a:cubicBezTo>
                    <a:pt x="6248" y="11473"/>
                    <a:pt x="6964" y="11243"/>
                    <a:pt x="7681" y="11016"/>
                  </a:cubicBezTo>
                  <a:cubicBezTo>
                    <a:pt x="10998" y="9961"/>
                    <a:pt x="14314" y="8876"/>
                    <a:pt x="17617" y="7821"/>
                  </a:cubicBezTo>
                  <a:cubicBezTo>
                    <a:pt x="17743" y="7778"/>
                    <a:pt x="17876" y="7742"/>
                    <a:pt x="18005" y="7742"/>
                  </a:cubicBezTo>
                  <a:cubicBezTo>
                    <a:pt x="18222" y="7742"/>
                    <a:pt x="18426" y="7841"/>
                    <a:pt x="18559" y="8164"/>
                  </a:cubicBezTo>
                  <a:cubicBezTo>
                    <a:pt x="18671" y="8478"/>
                    <a:pt x="18685" y="8876"/>
                    <a:pt x="18713" y="9247"/>
                  </a:cubicBezTo>
                  <a:cubicBezTo>
                    <a:pt x="18868" y="13328"/>
                    <a:pt x="19008" y="17435"/>
                    <a:pt x="19121" y="21516"/>
                  </a:cubicBezTo>
                  <a:lnTo>
                    <a:pt x="19206" y="21600"/>
                  </a:lnTo>
                  <a:cubicBezTo>
                    <a:pt x="19528" y="20373"/>
                    <a:pt x="19936" y="19232"/>
                    <a:pt x="20427" y="18262"/>
                  </a:cubicBezTo>
                  <a:cubicBezTo>
                    <a:pt x="20610" y="17864"/>
                    <a:pt x="20836" y="17464"/>
                    <a:pt x="21102" y="17349"/>
                  </a:cubicBezTo>
                  <a:cubicBezTo>
                    <a:pt x="21152" y="17330"/>
                    <a:pt x="21201" y="17320"/>
                    <a:pt x="21251" y="17320"/>
                  </a:cubicBezTo>
                  <a:cubicBezTo>
                    <a:pt x="21342" y="17320"/>
                    <a:pt x="21433" y="17351"/>
                    <a:pt x="21524" y="17407"/>
                  </a:cubicBezTo>
                  <a:lnTo>
                    <a:pt x="21552" y="17208"/>
                  </a:lnTo>
                  <a:cubicBezTo>
                    <a:pt x="21060" y="12271"/>
                    <a:pt x="20582" y="7335"/>
                    <a:pt x="20091" y="2372"/>
                  </a:cubicBezTo>
                  <a:cubicBezTo>
                    <a:pt x="20006" y="1514"/>
                    <a:pt x="19879" y="518"/>
                    <a:pt x="19486" y="146"/>
                  </a:cubicBezTo>
                  <a:cubicBezTo>
                    <a:pt x="19375" y="43"/>
                    <a:pt x="19257" y="0"/>
                    <a:pt x="19138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25" name="Google Shape;669;p42"/>
            <p:cNvSpPr/>
            <p:nvPr/>
          </p:nvSpPr>
          <p:spPr>
            <a:xfrm>
              <a:off x="5614401" y="1333220"/>
              <a:ext cx="2402913" cy="2518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600" fill="norm" stroke="1" extrusionOk="0">
                  <a:moveTo>
                    <a:pt x="10270" y="0"/>
                  </a:moveTo>
                  <a:cubicBezTo>
                    <a:pt x="9387" y="163"/>
                    <a:pt x="8504" y="351"/>
                    <a:pt x="7620" y="565"/>
                  </a:cubicBezTo>
                  <a:cubicBezTo>
                    <a:pt x="6643" y="831"/>
                    <a:pt x="5692" y="1241"/>
                    <a:pt x="4916" y="1884"/>
                  </a:cubicBezTo>
                  <a:cubicBezTo>
                    <a:pt x="4148" y="2527"/>
                    <a:pt x="3729" y="3307"/>
                    <a:pt x="3419" y="4157"/>
                  </a:cubicBezTo>
                  <a:cubicBezTo>
                    <a:pt x="3223" y="4917"/>
                    <a:pt x="3028" y="5670"/>
                    <a:pt x="2846" y="6430"/>
                  </a:cubicBezTo>
                  <a:lnTo>
                    <a:pt x="2839" y="6430"/>
                  </a:lnTo>
                  <a:lnTo>
                    <a:pt x="2833" y="6483"/>
                  </a:lnTo>
                  <a:cubicBezTo>
                    <a:pt x="2799" y="6600"/>
                    <a:pt x="2772" y="6716"/>
                    <a:pt x="2745" y="6840"/>
                  </a:cubicBezTo>
                  <a:lnTo>
                    <a:pt x="2752" y="6840"/>
                  </a:lnTo>
                  <a:lnTo>
                    <a:pt x="1666" y="11796"/>
                  </a:lnTo>
                  <a:lnTo>
                    <a:pt x="0" y="12569"/>
                  </a:lnTo>
                  <a:cubicBezTo>
                    <a:pt x="0" y="12569"/>
                    <a:pt x="216" y="13141"/>
                    <a:pt x="1477" y="14446"/>
                  </a:cubicBezTo>
                  <a:cubicBezTo>
                    <a:pt x="1477" y="14446"/>
                    <a:pt x="1760" y="14816"/>
                    <a:pt x="1990" y="15316"/>
                  </a:cubicBezTo>
                  <a:lnTo>
                    <a:pt x="5786" y="12985"/>
                  </a:lnTo>
                  <a:cubicBezTo>
                    <a:pt x="5786" y="12985"/>
                    <a:pt x="6076" y="17194"/>
                    <a:pt x="5901" y="20526"/>
                  </a:cubicBezTo>
                  <a:cubicBezTo>
                    <a:pt x="5901" y="20526"/>
                    <a:pt x="8766" y="21600"/>
                    <a:pt x="12892" y="21600"/>
                  </a:cubicBezTo>
                  <a:cubicBezTo>
                    <a:pt x="14988" y="21600"/>
                    <a:pt x="17410" y="21323"/>
                    <a:pt x="19948" y="20487"/>
                  </a:cubicBezTo>
                  <a:lnTo>
                    <a:pt x="19307" y="10055"/>
                  </a:lnTo>
                  <a:lnTo>
                    <a:pt x="20622" y="6840"/>
                  </a:lnTo>
                  <a:cubicBezTo>
                    <a:pt x="20710" y="6619"/>
                    <a:pt x="20797" y="6398"/>
                    <a:pt x="20885" y="6184"/>
                  </a:cubicBezTo>
                  <a:cubicBezTo>
                    <a:pt x="20885" y="6184"/>
                    <a:pt x="20885" y="6177"/>
                    <a:pt x="20892" y="6177"/>
                  </a:cubicBezTo>
                  <a:cubicBezTo>
                    <a:pt x="20959" y="6002"/>
                    <a:pt x="21034" y="5820"/>
                    <a:pt x="21108" y="5645"/>
                  </a:cubicBezTo>
                  <a:cubicBezTo>
                    <a:pt x="21168" y="5495"/>
                    <a:pt x="21229" y="5346"/>
                    <a:pt x="21283" y="5203"/>
                  </a:cubicBezTo>
                  <a:cubicBezTo>
                    <a:pt x="21283" y="5196"/>
                    <a:pt x="21290" y="5196"/>
                    <a:pt x="21290" y="5196"/>
                  </a:cubicBezTo>
                  <a:cubicBezTo>
                    <a:pt x="21600" y="3878"/>
                    <a:pt x="21196" y="2371"/>
                    <a:pt x="20251" y="1384"/>
                  </a:cubicBezTo>
                  <a:cubicBezTo>
                    <a:pt x="20062" y="1182"/>
                    <a:pt x="19651" y="916"/>
                    <a:pt x="19307" y="793"/>
                  </a:cubicBezTo>
                  <a:cubicBezTo>
                    <a:pt x="18006" y="500"/>
                    <a:pt x="16684" y="279"/>
                    <a:pt x="15356" y="136"/>
                  </a:cubicBezTo>
                  <a:cubicBezTo>
                    <a:pt x="15409" y="319"/>
                    <a:pt x="15463" y="500"/>
                    <a:pt x="15511" y="682"/>
                  </a:cubicBezTo>
                  <a:lnTo>
                    <a:pt x="15524" y="695"/>
                  </a:lnTo>
                  <a:cubicBezTo>
                    <a:pt x="14512" y="1553"/>
                    <a:pt x="13454" y="2364"/>
                    <a:pt x="12348" y="3111"/>
                  </a:cubicBezTo>
                  <a:cubicBezTo>
                    <a:pt x="12138" y="2988"/>
                    <a:pt x="11970" y="2793"/>
                    <a:pt x="11801" y="2605"/>
                  </a:cubicBezTo>
                  <a:cubicBezTo>
                    <a:pt x="11404" y="2150"/>
                    <a:pt x="11006" y="1696"/>
                    <a:pt x="10608" y="1235"/>
                  </a:cubicBezTo>
                  <a:cubicBezTo>
                    <a:pt x="10460" y="1072"/>
                    <a:pt x="10318" y="903"/>
                    <a:pt x="10170" y="741"/>
                  </a:cubicBezTo>
                  <a:cubicBezTo>
                    <a:pt x="10203" y="494"/>
                    <a:pt x="10237" y="247"/>
                    <a:pt x="10270" y="0"/>
                  </a:cubicBezTo>
                  <a:close/>
                </a:path>
              </a:pathLst>
            </a:custGeom>
            <a:solidFill>
              <a:srgbClr val="40B4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26" name="Google Shape;670;p42"/>
            <p:cNvSpPr/>
            <p:nvPr/>
          </p:nvSpPr>
          <p:spPr>
            <a:xfrm>
              <a:off x="6264342" y="3719289"/>
              <a:ext cx="2264110" cy="453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" y="0"/>
                  </a:moveTo>
                  <a:cubicBezTo>
                    <a:pt x="123" y="43"/>
                    <a:pt x="123" y="87"/>
                    <a:pt x="115" y="130"/>
                  </a:cubicBezTo>
                  <a:lnTo>
                    <a:pt x="101" y="2013"/>
                  </a:lnTo>
                  <a:lnTo>
                    <a:pt x="0" y="21600"/>
                  </a:lnTo>
                  <a:lnTo>
                    <a:pt x="5781" y="21600"/>
                  </a:lnTo>
                  <a:lnTo>
                    <a:pt x="6424" y="7027"/>
                  </a:lnTo>
                  <a:lnTo>
                    <a:pt x="7075" y="10039"/>
                  </a:lnTo>
                  <a:lnTo>
                    <a:pt x="15298" y="20825"/>
                  </a:lnTo>
                  <a:lnTo>
                    <a:pt x="16794" y="20630"/>
                  </a:lnTo>
                  <a:lnTo>
                    <a:pt x="21079" y="20074"/>
                  </a:lnTo>
                  <a:lnTo>
                    <a:pt x="21600" y="20006"/>
                  </a:lnTo>
                  <a:lnTo>
                    <a:pt x="14489" y="9220"/>
                  </a:lnTo>
                  <a:lnTo>
                    <a:pt x="15298" y="4"/>
                  </a:lnTo>
                  <a:cubicBezTo>
                    <a:pt x="15255" y="7"/>
                    <a:pt x="15219" y="15"/>
                    <a:pt x="15175" y="18"/>
                  </a:cubicBezTo>
                  <a:cubicBezTo>
                    <a:pt x="12757" y="376"/>
                    <a:pt x="10237" y="554"/>
                    <a:pt x="7716" y="554"/>
                  </a:cubicBezTo>
                  <a:cubicBezTo>
                    <a:pt x="5151" y="554"/>
                    <a:pt x="2586" y="369"/>
                    <a:pt x="130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27" name="Google Shape;671;p42"/>
            <p:cNvSpPr/>
            <p:nvPr/>
          </p:nvSpPr>
          <p:spPr>
            <a:xfrm>
              <a:off x="5118992" y="2200807"/>
              <a:ext cx="824134" cy="34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38" y="0"/>
                  </a:moveTo>
                  <a:cubicBezTo>
                    <a:pt x="16074" y="0"/>
                    <a:pt x="15816" y="124"/>
                    <a:pt x="15566" y="220"/>
                  </a:cubicBezTo>
                  <a:cubicBezTo>
                    <a:pt x="10383" y="2846"/>
                    <a:pt x="5182" y="5423"/>
                    <a:pt x="0" y="8000"/>
                  </a:cubicBezTo>
                  <a:lnTo>
                    <a:pt x="0" y="8096"/>
                  </a:lnTo>
                  <a:cubicBezTo>
                    <a:pt x="795" y="12678"/>
                    <a:pt x="2581" y="16017"/>
                    <a:pt x="4527" y="17500"/>
                  </a:cubicBezTo>
                  <a:cubicBezTo>
                    <a:pt x="5578" y="18313"/>
                    <a:pt x="6675" y="18654"/>
                    <a:pt x="7777" y="18654"/>
                  </a:cubicBezTo>
                  <a:cubicBezTo>
                    <a:pt x="8736" y="18654"/>
                    <a:pt x="9699" y="18397"/>
                    <a:pt x="10642" y="17977"/>
                  </a:cubicBezTo>
                  <a:cubicBezTo>
                    <a:pt x="12449" y="17163"/>
                    <a:pt x="14255" y="15684"/>
                    <a:pt x="15824" y="13347"/>
                  </a:cubicBezTo>
                  <a:lnTo>
                    <a:pt x="15844" y="13487"/>
                  </a:lnTo>
                  <a:cubicBezTo>
                    <a:pt x="16876" y="15876"/>
                    <a:pt x="17908" y="18261"/>
                    <a:pt x="18920" y="20646"/>
                  </a:cubicBezTo>
                  <a:cubicBezTo>
                    <a:pt x="19059" y="20983"/>
                    <a:pt x="19199" y="21315"/>
                    <a:pt x="19337" y="21600"/>
                  </a:cubicBezTo>
                  <a:cubicBezTo>
                    <a:pt x="20113" y="16830"/>
                    <a:pt x="20866" y="12057"/>
                    <a:pt x="21600" y="7239"/>
                  </a:cubicBezTo>
                  <a:lnTo>
                    <a:pt x="21343" y="6998"/>
                  </a:lnTo>
                  <a:cubicBezTo>
                    <a:pt x="21005" y="6473"/>
                    <a:pt x="20648" y="5948"/>
                    <a:pt x="20311" y="5375"/>
                  </a:cubicBezTo>
                  <a:cubicBezTo>
                    <a:pt x="19417" y="3992"/>
                    <a:pt x="18524" y="2561"/>
                    <a:pt x="17610" y="1178"/>
                  </a:cubicBezTo>
                  <a:cubicBezTo>
                    <a:pt x="17313" y="701"/>
                    <a:pt x="17015" y="220"/>
                    <a:pt x="16678" y="80"/>
                  </a:cubicBezTo>
                  <a:cubicBezTo>
                    <a:pt x="16564" y="20"/>
                    <a:pt x="16451" y="0"/>
                    <a:pt x="16338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0E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429;p38"/>
          <p:cNvSpPr txBox="1"/>
          <p:nvPr>
            <p:ph type="title"/>
          </p:nvPr>
        </p:nvSpPr>
        <p:spPr>
          <a:xfrm>
            <a:off x="2550733" y="4079800"/>
            <a:ext cx="9116799" cy="2078401"/>
          </a:xfrm>
          <a:prstGeom prst="rect">
            <a:avLst/>
          </a:prstGeom>
        </p:spPr>
        <p:txBody>
          <a:bodyPr/>
          <a:lstStyle/>
          <a:p>
            <a:pPr/>
            <a:r>
              <a:t>BLOG</a:t>
            </a:r>
          </a:p>
        </p:txBody>
      </p:sp>
      <p:sp>
        <p:nvSpPr>
          <p:cNvPr id="1031" name="Google Shape;431;p38"/>
          <p:cNvSpPr txBox="1"/>
          <p:nvPr>
            <p:ph type="body" sz="quarter" idx="1"/>
          </p:nvPr>
        </p:nvSpPr>
        <p:spPr>
          <a:xfrm>
            <a:off x="2550733" y="6551933"/>
            <a:ext cx="9431322" cy="4712801"/>
          </a:xfrm>
          <a:prstGeom prst="rect">
            <a:avLst/>
          </a:prstGeom>
        </p:spPr>
        <p:txBody>
          <a:bodyPr/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All you need to know about Hackathons – debunking myths, offering new opportunities 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Honestly. Passion. Friendly. Interactive. Innovative. Trust.</a:t>
            </a:r>
          </a:p>
        </p:txBody>
      </p:sp>
      <p:grpSp>
        <p:nvGrpSpPr>
          <p:cNvPr id="1035" name="Google Shape;432;p38"/>
          <p:cNvGrpSpPr/>
          <p:nvPr/>
        </p:nvGrpSpPr>
        <p:grpSpPr>
          <a:xfrm>
            <a:off x="2900553" y="6098105"/>
            <a:ext cx="1123493" cy="206514"/>
            <a:chOff x="0" y="0"/>
            <a:chExt cx="1123491" cy="206512"/>
          </a:xfrm>
        </p:grpSpPr>
        <p:sp>
          <p:nvSpPr>
            <p:cNvPr id="1032" name="Google Shape;433;p38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3" name="Google Shape;434;p38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4" name="Google Shape;435;p38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068" name="Google Shape;436;p38"/>
          <p:cNvGrpSpPr/>
          <p:nvPr/>
        </p:nvGrpSpPr>
        <p:grpSpPr>
          <a:xfrm>
            <a:off x="11293492" y="1180166"/>
            <a:ext cx="11635220" cy="11738438"/>
            <a:chOff x="0" y="0"/>
            <a:chExt cx="11635218" cy="11738437"/>
          </a:xfrm>
        </p:grpSpPr>
        <p:sp>
          <p:nvSpPr>
            <p:cNvPr id="1036" name="Google Shape;437;p38"/>
            <p:cNvSpPr/>
            <p:nvPr/>
          </p:nvSpPr>
          <p:spPr>
            <a:xfrm>
              <a:off x="3224507" y="0"/>
              <a:ext cx="8051699" cy="971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9" h="21600" fill="norm" stroke="1" extrusionOk="0">
                  <a:moveTo>
                    <a:pt x="5164" y="0"/>
                  </a:moveTo>
                  <a:cubicBezTo>
                    <a:pt x="4604" y="0"/>
                    <a:pt x="4041" y="94"/>
                    <a:pt x="3525" y="265"/>
                  </a:cubicBezTo>
                  <a:cubicBezTo>
                    <a:pt x="678" y="1209"/>
                    <a:pt x="220" y="4463"/>
                    <a:pt x="33" y="6720"/>
                  </a:cubicBezTo>
                  <a:cubicBezTo>
                    <a:pt x="-103" y="8352"/>
                    <a:pt x="197" y="10021"/>
                    <a:pt x="676" y="11597"/>
                  </a:cubicBezTo>
                  <a:cubicBezTo>
                    <a:pt x="1133" y="13105"/>
                    <a:pt x="1758" y="14635"/>
                    <a:pt x="2772" y="15937"/>
                  </a:cubicBezTo>
                  <a:cubicBezTo>
                    <a:pt x="4075" y="17611"/>
                    <a:pt x="6068" y="19018"/>
                    <a:pt x="8121" y="19950"/>
                  </a:cubicBezTo>
                  <a:cubicBezTo>
                    <a:pt x="9987" y="20797"/>
                    <a:pt x="12048" y="21600"/>
                    <a:pt x="14172" y="21600"/>
                  </a:cubicBezTo>
                  <a:cubicBezTo>
                    <a:pt x="14720" y="21600"/>
                    <a:pt x="15273" y="21546"/>
                    <a:pt x="15828" y="21427"/>
                  </a:cubicBezTo>
                  <a:cubicBezTo>
                    <a:pt x="20121" y="20498"/>
                    <a:pt x="21497" y="16282"/>
                    <a:pt x="20480" y="12978"/>
                  </a:cubicBezTo>
                  <a:cubicBezTo>
                    <a:pt x="19431" y="9565"/>
                    <a:pt x="15974" y="7150"/>
                    <a:pt x="12368" y="5758"/>
                  </a:cubicBezTo>
                  <a:cubicBezTo>
                    <a:pt x="11414" y="5390"/>
                    <a:pt x="10152" y="4973"/>
                    <a:pt x="9428" y="4297"/>
                  </a:cubicBezTo>
                  <a:cubicBezTo>
                    <a:pt x="8833" y="3742"/>
                    <a:pt x="8833" y="2985"/>
                    <a:pt x="8628" y="2292"/>
                  </a:cubicBezTo>
                  <a:cubicBezTo>
                    <a:pt x="8417" y="1579"/>
                    <a:pt x="7965" y="960"/>
                    <a:pt x="7257" y="534"/>
                  </a:cubicBezTo>
                  <a:cubicBezTo>
                    <a:pt x="6640" y="164"/>
                    <a:pt x="5904" y="0"/>
                    <a:pt x="5164" y="0"/>
                  </a:cubicBezTo>
                  <a:close/>
                </a:path>
              </a:pathLst>
            </a:custGeom>
            <a:solidFill>
              <a:srgbClr val="3FB3E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7" name="Google Shape;438;p38"/>
            <p:cNvSpPr/>
            <p:nvPr/>
          </p:nvSpPr>
          <p:spPr>
            <a:xfrm>
              <a:off x="133069" y="5196653"/>
              <a:ext cx="9715646" cy="6541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600" fill="norm" stroke="1" extrusionOk="0">
                  <a:moveTo>
                    <a:pt x="11289" y="0"/>
                  </a:moveTo>
                  <a:cubicBezTo>
                    <a:pt x="11179" y="0"/>
                    <a:pt x="11069" y="3"/>
                    <a:pt x="10959" y="8"/>
                  </a:cubicBezTo>
                  <a:cubicBezTo>
                    <a:pt x="10292" y="39"/>
                    <a:pt x="9672" y="202"/>
                    <a:pt x="9048" y="376"/>
                  </a:cubicBezTo>
                  <a:cubicBezTo>
                    <a:pt x="8365" y="470"/>
                    <a:pt x="7679" y="558"/>
                    <a:pt x="6992" y="630"/>
                  </a:cubicBezTo>
                  <a:cubicBezTo>
                    <a:pt x="6498" y="682"/>
                    <a:pt x="6005" y="739"/>
                    <a:pt x="5519" y="828"/>
                  </a:cubicBezTo>
                  <a:cubicBezTo>
                    <a:pt x="5408" y="816"/>
                    <a:pt x="5297" y="808"/>
                    <a:pt x="5189" y="808"/>
                  </a:cubicBezTo>
                  <a:cubicBezTo>
                    <a:pt x="4901" y="808"/>
                    <a:pt x="4637" y="867"/>
                    <a:pt x="4457" y="1084"/>
                  </a:cubicBezTo>
                  <a:cubicBezTo>
                    <a:pt x="4350" y="1118"/>
                    <a:pt x="4245" y="1154"/>
                    <a:pt x="4139" y="1193"/>
                  </a:cubicBezTo>
                  <a:cubicBezTo>
                    <a:pt x="2044" y="1963"/>
                    <a:pt x="681" y="4028"/>
                    <a:pt x="201" y="6458"/>
                  </a:cubicBezTo>
                  <a:cubicBezTo>
                    <a:pt x="-286" y="8930"/>
                    <a:pt x="155" y="11824"/>
                    <a:pt x="1074" y="14317"/>
                  </a:cubicBezTo>
                  <a:cubicBezTo>
                    <a:pt x="1864" y="16456"/>
                    <a:pt x="3157" y="18365"/>
                    <a:pt x="4903" y="19654"/>
                  </a:cubicBezTo>
                  <a:cubicBezTo>
                    <a:pt x="6752" y="21019"/>
                    <a:pt x="9048" y="21600"/>
                    <a:pt x="11105" y="21600"/>
                  </a:cubicBezTo>
                  <a:cubicBezTo>
                    <a:pt x="11193" y="21600"/>
                    <a:pt x="11281" y="21599"/>
                    <a:pt x="11369" y="21597"/>
                  </a:cubicBezTo>
                  <a:cubicBezTo>
                    <a:pt x="13609" y="21542"/>
                    <a:pt x="15680" y="20658"/>
                    <a:pt x="17415" y="19294"/>
                  </a:cubicBezTo>
                  <a:cubicBezTo>
                    <a:pt x="19124" y="17953"/>
                    <a:pt x="20407" y="16005"/>
                    <a:pt x="20875" y="13609"/>
                  </a:cubicBezTo>
                  <a:cubicBezTo>
                    <a:pt x="21314" y="11355"/>
                    <a:pt x="20899" y="8764"/>
                    <a:pt x="20039" y="6497"/>
                  </a:cubicBezTo>
                  <a:cubicBezTo>
                    <a:pt x="19484" y="5032"/>
                    <a:pt x="18661" y="3675"/>
                    <a:pt x="17582" y="2604"/>
                  </a:cubicBezTo>
                  <a:cubicBezTo>
                    <a:pt x="16325" y="1356"/>
                    <a:pt x="14804" y="672"/>
                    <a:pt x="13263" y="265"/>
                  </a:cubicBezTo>
                  <a:cubicBezTo>
                    <a:pt x="12605" y="91"/>
                    <a:pt x="11944" y="0"/>
                    <a:pt x="1128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8" name="Google Shape;439;p38"/>
            <p:cNvSpPr/>
            <p:nvPr/>
          </p:nvSpPr>
          <p:spPr>
            <a:xfrm>
              <a:off x="6249077" y="2036531"/>
              <a:ext cx="5386142" cy="5127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600" fill="norm" stroke="1" extrusionOk="0">
                  <a:moveTo>
                    <a:pt x="11235" y="0"/>
                  </a:moveTo>
                  <a:cubicBezTo>
                    <a:pt x="11200" y="0"/>
                    <a:pt x="11164" y="1"/>
                    <a:pt x="11128" y="4"/>
                  </a:cubicBezTo>
                  <a:cubicBezTo>
                    <a:pt x="10073" y="77"/>
                    <a:pt x="9691" y="1212"/>
                    <a:pt x="9448" y="2145"/>
                  </a:cubicBezTo>
                  <a:cubicBezTo>
                    <a:pt x="9124" y="3391"/>
                    <a:pt x="8963" y="5158"/>
                    <a:pt x="7946" y="5158"/>
                  </a:cubicBezTo>
                  <a:cubicBezTo>
                    <a:pt x="7665" y="5158"/>
                    <a:pt x="7317" y="5022"/>
                    <a:pt x="6883" y="4703"/>
                  </a:cubicBezTo>
                  <a:cubicBezTo>
                    <a:pt x="6541" y="4452"/>
                    <a:pt x="6100" y="4054"/>
                    <a:pt x="5652" y="4054"/>
                  </a:cubicBezTo>
                  <a:cubicBezTo>
                    <a:pt x="5562" y="4054"/>
                    <a:pt x="5471" y="4071"/>
                    <a:pt x="5382" y="4107"/>
                  </a:cubicBezTo>
                  <a:cubicBezTo>
                    <a:pt x="3865" y="4723"/>
                    <a:pt x="4848" y="6817"/>
                    <a:pt x="5024" y="7889"/>
                  </a:cubicBezTo>
                  <a:cubicBezTo>
                    <a:pt x="5131" y="8532"/>
                    <a:pt x="5113" y="9661"/>
                    <a:pt x="4429" y="9661"/>
                  </a:cubicBezTo>
                  <a:cubicBezTo>
                    <a:pt x="4325" y="9661"/>
                    <a:pt x="4206" y="9635"/>
                    <a:pt x="4068" y="9577"/>
                  </a:cubicBezTo>
                  <a:cubicBezTo>
                    <a:pt x="2852" y="9059"/>
                    <a:pt x="2575" y="7302"/>
                    <a:pt x="1145" y="7302"/>
                  </a:cubicBezTo>
                  <a:cubicBezTo>
                    <a:pt x="1078" y="7302"/>
                    <a:pt x="1009" y="7306"/>
                    <a:pt x="937" y="7313"/>
                  </a:cubicBezTo>
                  <a:cubicBezTo>
                    <a:pt x="95" y="7406"/>
                    <a:pt x="-90" y="8214"/>
                    <a:pt x="36" y="8985"/>
                  </a:cubicBezTo>
                  <a:cubicBezTo>
                    <a:pt x="234" y="10160"/>
                    <a:pt x="853" y="11179"/>
                    <a:pt x="1226" y="12287"/>
                  </a:cubicBezTo>
                  <a:cubicBezTo>
                    <a:pt x="1618" y="13449"/>
                    <a:pt x="1738" y="14729"/>
                    <a:pt x="1605" y="15954"/>
                  </a:cubicBezTo>
                  <a:cubicBezTo>
                    <a:pt x="1534" y="16616"/>
                    <a:pt x="955" y="17509"/>
                    <a:pt x="1109" y="18171"/>
                  </a:cubicBezTo>
                  <a:cubicBezTo>
                    <a:pt x="1337" y="19137"/>
                    <a:pt x="3104" y="18988"/>
                    <a:pt x="3806" y="19121"/>
                  </a:cubicBezTo>
                  <a:cubicBezTo>
                    <a:pt x="4799" y="19309"/>
                    <a:pt x="5804" y="19481"/>
                    <a:pt x="6763" y="19829"/>
                  </a:cubicBezTo>
                  <a:cubicBezTo>
                    <a:pt x="7920" y="20246"/>
                    <a:pt x="9799" y="21600"/>
                    <a:pt x="11325" y="21600"/>
                  </a:cubicBezTo>
                  <a:cubicBezTo>
                    <a:pt x="11868" y="21600"/>
                    <a:pt x="12366" y="21429"/>
                    <a:pt x="12771" y="20984"/>
                  </a:cubicBezTo>
                  <a:cubicBezTo>
                    <a:pt x="13270" y="20434"/>
                    <a:pt x="13017" y="19591"/>
                    <a:pt x="12644" y="19054"/>
                  </a:cubicBezTo>
                  <a:cubicBezTo>
                    <a:pt x="12173" y="18379"/>
                    <a:pt x="11325" y="17952"/>
                    <a:pt x="10955" y="17191"/>
                  </a:cubicBezTo>
                  <a:cubicBezTo>
                    <a:pt x="10646" y="16556"/>
                    <a:pt x="11069" y="16392"/>
                    <a:pt x="11623" y="16392"/>
                  </a:cubicBezTo>
                  <a:cubicBezTo>
                    <a:pt x="12119" y="16392"/>
                    <a:pt x="12720" y="16524"/>
                    <a:pt x="12993" y="16566"/>
                  </a:cubicBezTo>
                  <a:cubicBezTo>
                    <a:pt x="13454" y="16637"/>
                    <a:pt x="13997" y="16741"/>
                    <a:pt x="14524" y="16741"/>
                  </a:cubicBezTo>
                  <a:cubicBezTo>
                    <a:pt x="15198" y="16741"/>
                    <a:pt x="15846" y="16571"/>
                    <a:pt x="16263" y="15947"/>
                  </a:cubicBezTo>
                  <a:cubicBezTo>
                    <a:pt x="17028" y="14805"/>
                    <a:pt x="15832" y="13637"/>
                    <a:pt x="15138" y="12883"/>
                  </a:cubicBezTo>
                  <a:cubicBezTo>
                    <a:pt x="14189" y="11847"/>
                    <a:pt x="14546" y="11463"/>
                    <a:pt x="15265" y="11344"/>
                  </a:cubicBezTo>
                  <a:cubicBezTo>
                    <a:pt x="15473" y="11308"/>
                    <a:pt x="15711" y="11296"/>
                    <a:pt x="15957" y="11296"/>
                  </a:cubicBezTo>
                  <a:cubicBezTo>
                    <a:pt x="16418" y="11296"/>
                    <a:pt x="16903" y="11341"/>
                    <a:pt x="17256" y="11367"/>
                  </a:cubicBezTo>
                  <a:cubicBezTo>
                    <a:pt x="17606" y="11392"/>
                    <a:pt x="18057" y="11433"/>
                    <a:pt x="18526" y="11433"/>
                  </a:cubicBezTo>
                  <a:cubicBezTo>
                    <a:pt x="19606" y="11433"/>
                    <a:pt x="20787" y="11218"/>
                    <a:pt x="21082" y="10106"/>
                  </a:cubicBezTo>
                  <a:cubicBezTo>
                    <a:pt x="21510" y="8498"/>
                    <a:pt x="19395" y="7807"/>
                    <a:pt x="18307" y="7731"/>
                  </a:cubicBezTo>
                  <a:cubicBezTo>
                    <a:pt x="17916" y="7704"/>
                    <a:pt x="17077" y="7648"/>
                    <a:pt x="16883" y="7188"/>
                  </a:cubicBezTo>
                  <a:cubicBezTo>
                    <a:pt x="16590" y="6486"/>
                    <a:pt x="17746" y="5944"/>
                    <a:pt x="18141" y="5639"/>
                  </a:cubicBezTo>
                  <a:cubicBezTo>
                    <a:pt x="18948" y="5011"/>
                    <a:pt x="19568" y="4028"/>
                    <a:pt x="19744" y="2962"/>
                  </a:cubicBezTo>
                  <a:cubicBezTo>
                    <a:pt x="19898" y="2032"/>
                    <a:pt x="19420" y="1205"/>
                    <a:pt x="18634" y="811"/>
                  </a:cubicBezTo>
                  <a:cubicBezTo>
                    <a:pt x="18348" y="669"/>
                    <a:pt x="18083" y="607"/>
                    <a:pt x="17833" y="607"/>
                  </a:cubicBezTo>
                  <a:cubicBezTo>
                    <a:pt x="16268" y="607"/>
                    <a:pt x="15319" y="3036"/>
                    <a:pt x="13880" y="3372"/>
                  </a:cubicBezTo>
                  <a:cubicBezTo>
                    <a:pt x="13820" y="3387"/>
                    <a:pt x="13765" y="3393"/>
                    <a:pt x="13714" y="3393"/>
                  </a:cubicBezTo>
                  <a:cubicBezTo>
                    <a:pt x="13062" y="3393"/>
                    <a:pt x="13100" y="2302"/>
                    <a:pt x="12937" y="1725"/>
                  </a:cubicBezTo>
                  <a:cubicBezTo>
                    <a:pt x="12688" y="855"/>
                    <a:pt x="12155" y="0"/>
                    <a:pt x="11235" y="0"/>
                  </a:cubicBezTo>
                  <a:close/>
                </a:path>
              </a:pathLst>
            </a:custGeom>
            <a:solidFill>
              <a:srgbClr val="5AD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9" name="Google Shape;440;p38"/>
            <p:cNvSpPr/>
            <p:nvPr/>
          </p:nvSpPr>
          <p:spPr>
            <a:xfrm>
              <a:off x="5009791" y="3248857"/>
              <a:ext cx="5119763" cy="3519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1477" y="0"/>
                  </a:moveTo>
                  <a:cubicBezTo>
                    <a:pt x="21440" y="0"/>
                    <a:pt x="21381" y="40"/>
                    <a:pt x="21306" y="134"/>
                  </a:cubicBezTo>
                  <a:cubicBezTo>
                    <a:pt x="21306" y="134"/>
                    <a:pt x="20929" y="616"/>
                    <a:pt x="20305" y="1416"/>
                  </a:cubicBezTo>
                  <a:cubicBezTo>
                    <a:pt x="19991" y="1817"/>
                    <a:pt x="19619" y="2294"/>
                    <a:pt x="19196" y="2834"/>
                  </a:cubicBezTo>
                  <a:cubicBezTo>
                    <a:pt x="18985" y="3104"/>
                    <a:pt x="18763" y="3388"/>
                    <a:pt x="18532" y="3682"/>
                  </a:cubicBezTo>
                  <a:cubicBezTo>
                    <a:pt x="18301" y="3977"/>
                    <a:pt x="18060" y="4290"/>
                    <a:pt x="17813" y="4613"/>
                  </a:cubicBezTo>
                  <a:cubicBezTo>
                    <a:pt x="17565" y="4931"/>
                    <a:pt x="17311" y="5264"/>
                    <a:pt x="17050" y="5601"/>
                  </a:cubicBezTo>
                  <a:cubicBezTo>
                    <a:pt x="16984" y="5683"/>
                    <a:pt x="16918" y="5770"/>
                    <a:pt x="16852" y="5857"/>
                  </a:cubicBezTo>
                  <a:cubicBezTo>
                    <a:pt x="16789" y="5943"/>
                    <a:pt x="16723" y="6031"/>
                    <a:pt x="16657" y="6117"/>
                  </a:cubicBezTo>
                  <a:cubicBezTo>
                    <a:pt x="16525" y="6291"/>
                    <a:pt x="16393" y="6469"/>
                    <a:pt x="16261" y="6648"/>
                  </a:cubicBezTo>
                  <a:cubicBezTo>
                    <a:pt x="15994" y="7004"/>
                    <a:pt x="15726" y="7366"/>
                    <a:pt x="15455" y="7728"/>
                  </a:cubicBezTo>
                  <a:lnTo>
                    <a:pt x="15353" y="7862"/>
                  </a:lnTo>
                  <a:lnTo>
                    <a:pt x="15254" y="8007"/>
                  </a:lnTo>
                  <a:cubicBezTo>
                    <a:pt x="15188" y="8103"/>
                    <a:pt x="15122" y="8200"/>
                    <a:pt x="15056" y="8297"/>
                  </a:cubicBezTo>
                  <a:cubicBezTo>
                    <a:pt x="14927" y="8489"/>
                    <a:pt x="14798" y="8682"/>
                    <a:pt x="14669" y="8875"/>
                  </a:cubicBezTo>
                  <a:cubicBezTo>
                    <a:pt x="14158" y="9656"/>
                    <a:pt x="13659" y="10447"/>
                    <a:pt x="13177" y="11213"/>
                  </a:cubicBezTo>
                  <a:cubicBezTo>
                    <a:pt x="12692" y="11975"/>
                    <a:pt x="12223" y="12703"/>
                    <a:pt x="11771" y="13373"/>
                  </a:cubicBezTo>
                  <a:cubicBezTo>
                    <a:pt x="11322" y="14039"/>
                    <a:pt x="10830" y="14743"/>
                    <a:pt x="10298" y="15422"/>
                  </a:cubicBezTo>
                  <a:cubicBezTo>
                    <a:pt x="10031" y="15760"/>
                    <a:pt x="9757" y="16098"/>
                    <a:pt x="9470" y="16416"/>
                  </a:cubicBezTo>
                  <a:cubicBezTo>
                    <a:pt x="9182" y="16739"/>
                    <a:pt x="8885" y="17052"/>
                    <a:pt x="8582" y="17342"/>
                  </a:cubicBezTo>
                  <a:cubicBezTo>
                    <a:pt x="8275" y="17636"/>
                    <a:pt x="7961" y="17901"/>
                    <a:pt x="7637" y="18147"/>
                  </a:cubicBezTo>
                  <a:cubicBezTo>
                    <a:pt x="7558" y="18209"/>
                    <a:pt x="7479" y="18272"/>
                    <a:pt x="7396" y="18325"/>
                  </a:cubicBezTo>
                  <a:cubicBezTo>
                    <a:pt x="7314" y="18383"/>
                    <a:pt x="7234" y="18441"/>
                    <a:pt x="7152" y="18494"/>
                  </a:cubicBezTo>
                  <a:cubicBezTo>
                    <a:pt x="6987" y="18595"/>
                    <a:pt x="6819" y="18687"/>
                    <a:pt x="6650" y="18783"/>
                  </a:cubicBezTo>
                  <a:cubicBezTo>
                    <a:pt x="6568" y="18831"/>
                    <a:pt x="6485" y="18880"/>
                    <a:pt x="6403" y="18928"/>
                  </a:cubicBezTo>
                  <a:cubicBezTo>
                    <a:pt x="6360" y="18952"/>
                    <a:pt x="6320" y="18976"/>
                    <a:pt x="6281" y="19000"/>
                  </a:cubicBezTo>
                  <a:cubicBezTo>
                    <a:pt x="6238" y="19019"/>
                    <a:pt x="6195" y="19044"/>
                    <a:pt x="6155" y="19063"/>
                  </a:cubicBezTo>
                  <a:cubicBezTo>
                    <a:pt x="5987" y="19150"/>
                    <a:pt x="5822" y="19231"/>
                    <a:pt x="5656" y="19313"/>
                  </a:cubicBezTo>
                  <a:cubicBezTo>
                    <a:pt x="5577" y="19357"/>
                    <a:pt x="5495" y="19400"/>
                    <a:pt x="5412" y="19439"/>
                  </a:cubicBezTo>
                  <a:cubicBezTo>
                    <a:pt x="5333" y="19477"/>
                    <a:pt x="5250" y="19511"/>
                    <a:pt x="5171" y="19550"/>
                  </a:cubicBezTo>
                  <a:cubicBezTo>
                    <a:pt x="5006" y="19622"/>
                    <a:pt x="4848" y="19694"/>
                    <a:pt x="4689" y="19767"/>
                  </a:cubicBezTo>
                  <a:cubicBezTo>
                    <a:pt x="3428" y="20316"/>
                    <a:pt x="2292" y="20688"/>
                    <a:pt x="1484" y="20957"/>
                  </a:cubicBezTo>
                  <a:cubicBezTo>
                    <a:pt x="1081" y="21088"/>
                    <a:pt x="754" y="21194"/>
                    <a:pt x="529" y="21261"/>
                  </a:cubicBezTo>
                  <a:cubicBezTo>
                    <a:pt x="308" y="21334"/>
                    <a:pt x="186" y="21372"/>
                    <a:pt x="186" y="21372"/>
                  </a:cubicBezTo>
                  <a:cubicBezTo>
                    <a:pt x="-43" y="21452"/>
                    <a:pt x="-56" y="21600"/>
                    <a:pt x="121" y="21600"/>
                  </a:cubicBezTo>
                  <a:cubicBezTo>
                    <a:pt x="149" y="21600"/>
                    <a:pt x="180" y="21597"/>
                    <a:pt x="216" y="21589"/>
                  </a:cubicBezTo>
                  <a:cubicBezTo>
                    <a:pt x="216" y="21589"/>
                    <a:pt x="338" y="21551"/>
                    <a:pt x="562" y="21488"/>
                  </a:cubicBezTo>
                  <a:cubicBezTo>
                    <a:pt x="787" y="21420"/>
                    <a:pt x="1114" y="21324"/>
                    <a:pt x="1520" y="21204"/>
                  </a:cubicBezTo>
                  <a:cubicBezTo>
                    <a:pt x="2335" y="20952"/>
                    <a:pt x="3474" y="20605"/>
                    <a:pt x="4752" y="20075"/>
                  </a:cubicBezTo>
                  <a:cubicBezTo>
                    <a:pt x="4910" y="20008"/>
                    <a:pt x="5072" y="19940"/>
                    <a:pt x="5237" y="19868"/>
                  </a:cubicBezTo>
                  <a:cubicBezTo>
                    <a:pt x="5320" y="19834"/>
                    <a:pt x="5402" y="19796"/>
                    <a:pt x="5485" y="19762"/>
                  </a:cubicBezTo>
                  <a:cubicBezTo>
                    <a:pt x="5567" y="19723"/>
                    <a:pt x="5650" y="19680"/>
                    <a:pt x="5732" y="19641"/>
                  </a:cubicBezTo>
                  <a:cubicBezTo>
                    <a:pt x="5897" y="19559"/>
                    <a:pt x="6066" y="19477"/>
                    <a:pt x="6234" y="19395"/>
                  </a:cubicBezTo>
                  <a:cubicBezTo>
                    <a:pt x="6277" y="19376"/>
                    <a:pt x="6320" y="19352"/>
                    <a:pt x="6363" y="19333"/>
                  </a:cubicBezTo>
                  <a:cubicBezTo>
                    <a:pt x="6403" y="19308"/>
                    <a:pt x="6446" y="19284"/>
                    <a:pt x="6489" y="19260"/>
                  </a:cubicBezTo>
                  <a:cubicBezTo>
                    <a:pt x="6571" y="19217"/>
                    <a:pt x="6657" y="19169"/>
                    <a:pt x="6743" y="19120"/>
                  </a:cubicBezTo>
                  <a:cubicBezTo>
                    <a:pt x="6911" y="19024"/>
                    <a:pt x="7083" y="18933"/>
                    <a:pt x="7254" y="18836"/>
                  </a:cubicBezTo>
                  <a:cubicBezTo>
                    <a:pt x="7337" y="18778"/>
                    <a:pt x="7423" y="18720"/>
                    <a:pt x="7505" y="18662"/>
                  </a:cubicBezTo>
                  <a:cubicBezTo>
                    <a:pt x="7591" y="18609"/>
                    <a:pt x="7674" y="18547"/>
                    <a:pt x="7756" y="18484"/>
                  </a:cubicBezTo>
                  <a:cubicBezTo>
                    <a:pt x="8086" y="18238"/>
                    <a:pt x="8413" y="17968"/>
                    <a:pt x="8727" y="17674"/>
                  </a:cubicBezTo>
                  <a:cubicBezTo>
                    <a:pt x="9040" y="17380"/>
                    <a:pt x="9344" y="17067"/>
                    <a:pt x="9638" y="16743"/>
                  </a:cubicBezTo>
                  <a:cubicBezTo>
                    <a:pt x="9932" y="16416"/>
                    <a:pt x="10213" y="16078"/>
                    <a:pt x="10487" y="15736"/>
                  </a:cubicBezTo>
                  <a:cubicBezTo>
                    <a:pt x="11028" y="15051"/>
                    <a:pt x="11527" y="14347"/>
                    <a:pt x="11982" y="13672"/>
                  </a:cubicBezTo>
                  <a:cubicBezTo>
                    <a:pt x="12434" y="13002"/>
                    <a:pt x="12906" y="12264"/>
                    <a:pt x="13385" y="11493"/>
                  </a:cubicBezTo>
                  <a:cubicBezTo>
                    <a:pt x="13867" y="10726"/>
                    <a:pt x="14362" y="9931"/>
                    <a:pt x="14864" y="9150"/>
                  </a:cubicBezTo>
                  <a:cubicBezTo>
                    <a:pt x="14993" y="8952"/>
                    <a:pt x="15119" y="8759"/>
                    <a:pt x="15247" y="8566"/>
                  </a:cubicBezTo>
                  <a:cubicBezTo>
                    <a:pt x="15310" y="8470"/>
                    <a:pt x="15373" y="8374"/>
                    <a:pt x="15439" y="8282"/>
                  </a:cubicBezTo>
                  <a:lnTo>
                    <a:pt x="15535" y="8137"/>
                  </a:lnTo>
                  <a:lnTo>
                    <a:pt x="15634" y="8002"/>
                  </a:lnTo>
                  <a:cubicBezTo>
                    <a:pt x="15901" y="7636"/>
                    <a:pt x="16168" y="7270"/>
                    <a:pt x="16429" y="6913"/>
                  </a:cubicBezTo>
                  <a:cubicBezTo>
                    <a:pt x="16561" y="6729"/>
                    <a:pt x="16690" y="6551"/>
                    <a:pt x="16822" y="6378"/>
                  </a:cubicBezTo>
                  <a:cubicBezTo>
                    <a:pt x="16885" y="6286"/>
                    <a:pt x="16951" y="6199"/>
                    <a:pt x="17014" y="6112"/>
                  </a:cubicBezTo>
                  <a:cubicBezTo>
                    <a:pt x="17080" y="6026"/>
                    <a:pt x="17142" y="5939"/>
                    <a:pt x="17208" y="5852"/>
                  </a:cubicBezTo>
                  <a:cubicBezTo>
                    <a:pt x="17466" y="5510"/>
                    <a:pt x="17717" y="5177"/>
                    <a:pt x="17961" y="4854"/>
                  </a:cubicBezTo>
                  <a:cubicBezTo>
                    <a:pt x="19922" y="2260"/>
                    <a:pt x="21408" y="298"/>
                    <a:pt x="21408" y="298"/>
                  </a:cubicBezTo>
                  <a:cubicBezTo>
                    <a:pt x="21536" y="130"/>
                    <a:pt x="21544" y="0"/>
                    <a:pt x="21477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0" name="Google Shape;441;p38"/>
            <p:cNvSpPr/>
            <p:nvPr/>
          </p:nvSpPr>
          <p:spPr>
            <a:xfrm>
              <a:off x="7683865" y="5433102"/>
              <a:ext cx="1282257" cy="176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fill="norm" stroke="1" extrusionOk="0">
                  <a:moveTo>
                    <a:pt x="15219" y="0"/>
                  </a:moveTo>
                  <a:cubicBezTo>
                    <a:pt x="14708" y="0"/>
                    <a:pt x="14182" y="97"/>
                    <a:pt x="13644" y="194"/>
                  </a:cubicBezTo>
                  <a:cubicBezTo>
                    <a:pt x="13382" y="194"/>
                    <a:pt x="13120" y="291"/>
                    <a:pt x="12858" y="291"/>
                  </a:cubicBezTo>
                  <a:cubicBezTo>
                    <a:pt x="12727" y="388"/>
                    <a:pt x="12595" y="388"/>
                    <a:pt x="12464" y="388"/>
                  </a:cubicBezTo>
                  <a:cubicBezTo>
                    <a:pt x="12333" y="486"/>
                    <a:pt x="12202" y="583"/>
                    <a:pt x="12071" y="583"/>
                  </a:cubicBezTo>
                  <a:cubicBezTo>
                    <a:pt x="11559" y="866"/>
                    <a:pt x="11061" y="1157"/>
                    <a:pt x="10601" y="1449"/>
                  </a:cubicBezTo>
                  <a:cubicBezTo>
                    <a:pt x="10339" y="1643"/>
                    <a:pt x="10063" y="1829"/>
                    <a:pt x="9788" y="2023"/>
                  </a:cubicBezTo>
                  <a:cubicBezTo>
                    <a:pt x="9512" y="2315"/>
                    <a:pt x="9224" y="2606"/>
                    <a:pt x="8935" y="2889"/>
                  </a:cubicBezTo>
                  <a:cubicBezTo>
                    <a:pt x="8358" y="3472"/>
                    <a:pt x="7767" y="4046"/>
                    <a:pt x="7176" y="4726"/>
                  </a:cubicBezTo>
                  <a:cubicBezTo>
                    <a:pt x="6587" y="5495"/>
                    <a:pt x="5983" y="6361"/>
                    <a:pt x="5406" y="7130"/>
                  </a:cubicBezTo>
                  <a:cubicBezTo>
                    <a:pt x="5117" y="7615"/>
                    <a:pt x="4828" y="7996"/>
                    <a:pt x="4553" y="8384"/>
                  </a:cubicBezTo>
                  <a:cubicBezTo>
                    <a:pt x="4277" y="8870"/>
                    <a:pt x="4015" y="9347"/>
                    <a:pt x="3753" y="9833"/>
                  </a:cubicBezTo>
                  <a:cubicBezTo>
                    <a:pt x="3228" y="10796"/>
                    <a:pt x="2729" y="11662"/>
                    <a:pt x="2283" y="12431"/>
                  </a:cubicBezTo>
                  <a:cubicBezTo>
                    <a:pt x="1851" y="13394"/>
                    <a:pt x="1457" y="14260"/>
                    <a:pt x="1129" y="14940"/>
                  </a:cubicBezTo>
                  <a:cubicBezTo>
                    <a:pt x="486" y="16380"/>
                    <a:pt x="93" y="17246"/>
                    <a:pt x="93" y="17246"/>
                  </a:cubicBezTo>
                  <a:cubicBezTo>
                    <a:pt x="-97" y="17804"/>
                    <a:pt x="31" y="21600"/>
                    <a:pt x="240" y="21600"/>
                  </a:cubicBezTo>
                  <a:cubicBezTo>
                    <a:pt x="248" y="21600"/>
                    <a:pt x="256" y="21592"/>
                    <a:pt x="263" y="21584"/>
                  </a:cubicBezTo>
                  <a:cubicBezTo>
                    <a:pt x="263" y="21584"/>
                    <a:pt x="657" y="20912"/>
                    <a:pt x="1312" y="19852"/>
                  </a:cubicBezTo>
                  <a:cubicBezTo>
                    <a:pt x="1641" y="19366"/>
                    <a:pt x="2021" y="18695"/>
                    <a:pt x="2467" y="18023"/>
                  </a:cubicBezTo>
                  <a:cubicBezTo>
                    <a:pt x="2913" y="17440"/>
                    <a:pt x="3398" y="16866"/>
                    <a:pt x="3924" y="16186"/>
                  </a:cubicBezTo>
                  <a:cubicBezTo>
                    <a:pt x="4186" y="15805"/>
                    <a:pt x="4448" y="15514"/>
                    <a:pt x="4724" y="15134"/>
                  </a:cubicBezTo>
                  <a:cubicBezTo>
                    <a:pt x="4999" y="14842"/>
                    <a:pt x="5288" y="14551"/>
                    <a:pt x="5577" y="14260"/>
                  </a:cubicBezTo>
                  <a:cubicBezTo>
                    <a:pt x="6154" y="13685"/>
                    <a:pt x="6745" y="13102"/>
                    <a:pt x="7321" y="12528"/>
                  </a:cubicBezTo>
                  <a:cubicBezTo>
                    <a:pt x="7911" y="12050"/>
                    <a:pt x="8502" y="11565"/>
                    <a:pt x="9066" y="11176"/>
                  </a:cubicBezTo>
                  <a:cubicBezTo>
                    <a:pt x="9355" y="10893"/>
                    <a:pt x="9630" y="10699"/>
                    <a:pt x="9906" y="10505"/>
                  </a:cubicBezTo>
                  <a:cubicBezTo>
                    <a:pt x="10181" y="10310"/>
                    <a:pt x="10444" y="10116"/>
                    <a:pt x="10706" y="10027"/>
                  </a:cubicBezTo>
                  <a:cubicBezTo>
                    <a:pt x="11165" y="9639"/>
                    <a:pt x="11651" y="9347"/>
                    <a:pt x="12162" y="8967"/>
                  </a:cubicBezTo>
                  <a:cubicBezTo>
                    <a:pt x="12280" y="8870"/>
                    <a:pt x="12411" y="8773"/>
                    <a:pt x="12529" y="8676"/>
                  </a:cubicBezTo>
                  <a:cubicBezTo>
                    <a:pt x="12660" y="8676"/>
                    <a:pt x="12792" y="8578"/>
                    <a:pt x="12923" y="8578"/>
                  </a:cubicBezTo>
                  <a:cubicBezTo>
                    <a:pt x="13186" y="8384"/>
                    <a:pt x="13435" y="8287"/>
                    <a:pt x="13697" y="8190"/>
                  </a:cubicBezTo>
                  <a:cubicBezTo>
                    <a:pt x="14222" y="7907"/>
                    <a:pt x="14733" y="7615"/>
                    <a:pt x="15245" y="7421"/>
                  </a:cubicBezTo>
                  <a:cubicBezTo>
                    <a:pt x="15757" y="7227"/>
                    <a:pt x="16256" y="7130"/>
                    <a:pt x="16714" y="7033"/>
                  </a:cubicBezTo>
                  <a:cubicBezTo>
                    <a:pt x="17345" y="6782"/>
                    <a:pt x="17922" y="6782"/>
                    <a:pt x="18416" y="6782"/>
                  </a:cubicBezTo>
                  <a:cubicBezTo>
                    <a:pt x="18662" y="6782"/>
                    <a:pt x="18888" y="6782"/>
                    <a:pt x="19089" y="6749"/>
                  </a:cubicBezTo>
                  <a:cubicBezTo>
                    <a:pt x="19588" y="6749"/>
                    <a:pt x="19944" y="6749"/>
                    <a:pt x="20082" y="6693"/>
                  </a:cubicBezTo>
                  <a:cubicBezTo>
                    <a:pt x="20092" y="6741"/>
                    <a:pt x="20103" y="6790"/>
                    <a:pt x="20112" y="6847"/>
                  </a:cubicBezTo>
                  <a:cubicBezTo>
                    <a:pt x="20152" y="6944"/>
                    <a:pt x="20191" y="7033"/>
                    <a:pt x="20230" y="7130"/>
                  </a:cubicBezTo>
                  <a:cubicBezTo>
                    <a:pt x="20296" y="7324"/>
                    <a:pt x="20348" y="7421"/>
                    <a:pt x="20414" y="7518"/>
                  </a:cubicBezTo>
                  <a:cubicBezTo>
                    <a:pt x="20519" y="7713"/>
                    <a:pt x="20610" y="7907"/>
                    <a:pt x="20690" y="7996"/>
                  </a:cubicBezTo>
                  <a:cubicBezTo>
                    <a:pt x="20847" y="8190"/>
                    <a:pt x="20952" y="8287"/>
                    <a:pt x="21030" y="8384"/>
                  </a:cubicBezTo>
                  <a:cubicBezTo>
                    <a:pt x="21188" y="8578"/>
                    <a:pt x="21201" y="8578"/>
                    <a:pt x="21201" y="8578"/>
                  </a:cubicBezTo>
                  <a:cubicBezTo>
                    <a:pt x="21425" y="8578"/>
                    <a:pt x="21503" y="4912"/>
                    <a:pt x="21294" y="4241"/>
                  </a:cubicBezTo>
                  <a:cubicBezTo>
                    <a:pt x="21294" y="4241"/>
                    <a:pt x="21280" y="4241"/>
                    <a:pt x="21136" y="4046"/>
                  </a:cubicBezTo>
                  <a:cubicBezTo>
                    <a:pt x="21057" y="3949"/>
                    <a:pt x="20952" y="3763"/>
                    <a:pt x="20808" y="3569"/>
                  </a:cubicBezTo>
                  <a:cubicBezTo>
                    <a:pt x="20743" y="3472"/>
                    <a:pt x="20650" y="3375"/>
                    <a:pt x="20572" y="3181"/>
                  </a:cubicBezTo>
                  <a:cubicBezTo>
                    <a:pt x="20532" y="3083"/>
                    <a:pt x="20479" y="2986"/>
                    <a:pt x="20441" y="2889"/>
                  </a:cubicBezTo>
                  <a:cubicBezTo>
                    <a:pt x="20414" y="2800"/>
                    <a:pt x="20401" y="2703"/>
                    <a:pt x="20375" y="2703"/>
                  </a:cubicBezTo>
                  <a:cubicBezTo>
                    <a:pt x="20361" y="2606"/>
                    <a:pt x="20348" y="2606"/>
                    <a:pt x="20335" y="2509"/>
                  </a:cubicBezTo>
                  <a:lnTo>
                    <a:pt x="20230" y="2217"/>
                  </a:lnTo>
                  <a:lnTo>
                    <a:pt x="20179" y="2120"/>
                  </a:lnTo>
                  <a:cubicBezTo>
                    <a:pt x="20126" y="2023"/>
                    <a:pt x="19746" y="1740"/>
                    <a:pt x="19128" y="1352"/>
                  </a:cubicBezTo>
                  <a:cubicBezTo>
                    <a:pt x="18511" y="963"/>
                    <a:pt x="17672" y="291"/>
                    <a:pt x="16714" y="291"/>
                  </a:cubicBezTo>
                  <a:cubicBezTo>
                    <a:pt x="16243" y="194"/>
                    <a:pt x="15744" y="97"/>
                    <a:pt x="15219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1" name="Google Shape;442;p38"/>
            <p:cNvSpPr/>
            <p:nvPr/>
          </p:nvSpPr>
          <p:spPr>
            <a:xfrm>
              <a:off x="8701969" y="3414317"/>
              <a:ext cx="485497" cy="107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20348" y="0"/>
                  </a:moveTo>
                  <a:cubicBezTo>
                    <a:pt x="20148" y="0"/>
                    <a:pt x="19968" y="24"/>
                    <a:pt x="19875" y="81"/>
                  </a:cubicBezTo>
                  <a:cubicBezTo>
                    <a:pt x="19875" y="81"/>
                    <a:pt x="19494" y="489"/>
                    <a:pt x="18908" y="1150"/>
                  </a:cubicBezTo>
                  <a:cubicBezTo>
                    <a:pt x="18321" y="1859"/>
                    <a:pt x="17491" y="2772"/>
                    <a:pt x="16556" y="3873"/>
                  </a:cubicBezTo>
                  <a:cubicBezTo>
                    <a:pt x="14759" y="6045"/>
                    <a:pt x="12546" y="8737"/>
                    <a:pt x="10784" y="10847"/>
                  </a:cubicBezTo>
                  <a:cubicBezTo>
                    <a:pt x="9918" y="11901"/>
                    <a:pt x="8917" y="13081"/>
                    <a:pt x="7845" y="14262"/>
                  </a:cubicBezTo>
                  <a:cubicBezTo>
                    <a:pt x="6739" y="15442"/>
                    <a:pt x="5563" y="16607"/>
                    <a:pt x="4422" y="17630"/>
                  </a:cubicBezTo>
                  <a:cubicBezTo>
                    <a:pt x="3835" y="18134"/>
                    <a:pt x="3281" y="18622"/>
                    <a:pt x="2764" y="19047"/>
                  </a:cubicBezTo>
                  <a:cubicBezTo>
                    <a:pt x="2244" y="19456"/>
                    <a:pt x="1759" y="19834"/>
                    <a:pt x="1382" y="20148"/>
                  </a:cubicBezTo>
                  <a:cubicBezTo>
                    <a:pt x="551" y="20763"/>
                    <a:pt x="31" y="21140"/>
                    <a:pt x="31" y="21140"/>
                  </a:cubicBezTo>
                  <a:cubicBezTo>
                    <a:pt x="-166" y="21307"/>
                    <a:pt x="603" y="21600"/>
                    <a:pt x="1080" y="21600"/>
                  </a:cubicBezTo>
                  <a:cubicBezTo>
                    <a:pt x="1187" y="21600"/>
                    <a:pt x="1283" y="21584"/>
                    <a:pt x="1347" y="21550"/>
                  </a:cubicBezTo>
                  <a:cubicBezTo>
                    <a:pt x="1347" y="21550"/>
                    <a:pt x="1933" y="21188"/>
                    <a:pt x="2900" y="20606"/>
                  </a:cubicBezTo>
                  <a:cubicBezTo>
                    <a:pt x="3350" y="20306"/>
                    <a:pt x="3905" y="19944"/>
                    <a:pt x="4526" y="19519"/>
                  </a:cubicBezTo>
                  <a:cubicBezTo>
                    <a:pt x="5113" y="19109"/>
                    <a:pt x="5772" y="18637"/>
                    <a:pt x="6463" y="18150"/>
                  </a:cubicBezTo>
                  <a:cubicBezTo>
                    <a:pt x="7775" y="17126"/>
                    <a:pt x="9158" y="15978"/>
                    <a:pt x="10403" y="14797"/>
                  </a:cubicBezTo>
                  <a:cubicBezTo>
                    <a:pt x="11649" y="13601"/>
                    <a:pt x="12790" y="12404"/>
                    <a:pt x="13652" y="11335"/>
                  </a:cubicBezTo>
                  <a:cubicBezTo>
                    <a:pt x="15450" y="9209"/>
                    <a:pt x="17282" y="6439"/>
                    <a:pt x="18768" y="4220"/>
                  </a:cubicBezTo>
                  <a:cubicBezTo>
                    <a:pt x="20255" y="1984"/>
                    <a:pt x="21361" y="300"/>
                    <a:pt x="21361" y="300"/>
                  </a:cubicBezTo>
                  <a:cubicBezTo>
                    <a:pt x="21434" y="135"/>
                    <a:pt x="20824" y="0"/>
                    <a:pt x="20348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2" name="Google Shape;443;p38"/>
            <p:cNvSpPr/>
            <p:nvPr/>
          </p:nvSpPr>
          <p:spPr>
            <a:xfrm>
              <a:off x="589406" y="410552"/>
              <a:ext cx="4573261" cy="5979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fill="norm" stroke="1" extrusionOk="0">
                  <a:moveTo>
                    <a:pt x="5574" y="0"/>
                  </a:moveTo>
                  <a:cubicBezTo>
                    <a:pt x="4946" y="0"/>
                    <a:pt x="4323" y="51"/>
                    <a:pt x="3718" y="162"/>
                  </a:cubicBezTo>
                  <a:cubicBezTo>
                    <a:pt x="2331" y="418"/>
                    <a:pt x="853" y="1013"/>
                    <a:pt x="264" y="2026"/>
                  </a:cubicBezTo>
                  <a:cubicBezTo>
                    <a:pt x="246" y="2040"/>
                    <a:pt x="231" y="2052"/>
                    <a:pt x="212" y="2066"/>
                  </a:cubicBezTo>
                  <a:cubicBezTo>
                    <a:pt x="87" y="2143"/>
                    <a:pt x="73" y="2253"/>
                    <a:pt x="117" y="2344"/>
                  </a:cubicBezTo>
                  <a:cubicBezTo>
                    <a:pt x="69" y="2475"/>
                    <a:pt x="36" y="2608"/>
                    <a:pt x="18" y="2753"/>
                  </a:cubicBezTo>
                  <a:cubicBezTo>
                    <a:pt x="-148" y="4044"/>
                    <a:pt x="860" y="5315"/>
                    <a:pt x="1801" y="6316"/>
                  </a:cubicBezTo>
                  <a:cubicBezTo>
                    <a:pt x="4019" y="8674"/>
                    <a:pt x="7112" y="10391"/>
                    <a:pt x="10003" y="12215"/>
                  </a:cubicBezTo>
                  <a:cubicBezTo>
                    <a:pt x="13019" y="14125"/>
                    <a:pt x="15273" y="16131"/>
                    <a:pt x="17211" y="18735"/>
                  </a:cubicBezTo>
                  <a:cubicBezTo>
                    <a:pt x="17558" y="19202"/>
                    <a:pt x="19069" y="21600"/>
                    <a:pt x="20201" y="21600"/>
                  </a:cubicBezTo>
                  <a:cubicBezTo>
                    <a:pt x="20294" y="21600"/>
                    <a:pt x="20384" y="21584"/>
                    <a:pt x="20470" y="21550"/>
                  </a:cubicBezTo>
                  <a:cubicBezTo>
                    <a:pt x="21452" y="21164"/>
                    <a:pt x="21400" y="18625"/>
                    <a:pt x="21412" y="17861"/>
                  </a:cubicBezTo>
                  <a:cubicBezTo>
                    <a:pt x="21426" y="16681"/>
                    <a:pt x="21242" y="15489"/>
                    <a:pt x="20963" y="14323"/>
                  </a:cubicBezTo>
                  <a:cubicBezTo>
                    <a:pt x="20882" y="13983"/>
                    <a:pt x="20793" y="13648"/>
                    <a:pt x="20702" y="13313"/>
                  </a:cubicBezTo>
                  <a:cubicBezTo>
                    <a:pt x="19988" y="10796"/>
                    <a:pt x="18822" y="8203"/>
                    <a:pt x="17152" y="5965"/>
                  </a:cubicBezTo>
                  <a:cubicBezTo>
                    <a:pt x="15608" y="3896"/>
                    <a:pt x="13438" y="1916"/>
                    <a:pt x="10566" y="911"/>
                  </a:cubicBezTo>
                  <a:cubicBezTo>
                    <a:pt x="9041" y="377"/>
                    <a:pt x="7290" y="0"/>
                    <a:pt x="5574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3" name="Google Shape;444;p38"/>
            <p:cNvSpPr/>
            <p:nvPr/>
          </p:nvSpPr>
          <p:spPr>
            <a:xfrm>
              <a:off x="2121285" y="1330022"/>
              <a:ext cx="3083853" cy="6737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fill="norm" stroke="1" extrusionOk="0">
                  <a:moveTo>
                    <a:pt x="63" y="0"/>
                  </a:moveTo>
                  <a:cubicBezTo>
                    <a:pt x="-52" y="0"/>
                    <a:pt x="-20" y="70"/>
                    <a:pt x="245" y="173"/>
                  </a:cubicBezTo>
                  <a:cubicBezTo>
                    <a:pt x="245" y="173"/>
                    <a:pt x="431" y="246"/>
                    <a:pt x="777" y="382"/>
                  </a:cubicBezTo>
                  <a:cubicBezTo>
                    <a:pt x="953" y="447"/>
                    <a:pt x="1161" y="533"/>
                    <a:pt x="1403" y="631"/>
                  </a:cubicBezTo>
                  <a:cubicBezTo>
                    <a:pt x="1523" y="681"/>
                    <a:pt x="1655" y="734"/>
                    <a:pt x="1792" y="792"/>
                  </a:cubicBezTo>
                  <a:cubicBezTo>
                    <a:pt x="1929" y="848"/>
                    <a:pt x="2072" y="911"/>
                    <a:pt x="2226" y="974"/>
                  </a:cubicBezTo>
                  <a:cubicBezTo>
                    <a:pt x="2834" y="1228"/>
                    <a:pt x="3537" y="1548"/>
                    <a:pt x="4310" y="1910"/>
                  </a:cubicBezTo>
                  <a:cubicBezTo>
                    <a:pt x="5078" y="2278"/>
                    <a:pt x="5907" y="2696"/>
                    <a:pt x="6751" y="3157"/>
                  </a:cubicBezTo>
                  <a:cubicBezTo>
                    <a:pt x="8431" y="4081"/>
                    <a:pt x="10131" y="5187"/>
                    <a:pt x="11574" y="6353"/>
                  </a:cubicBezTo>
                  <a:cubicBezTo>
                    <a:pt x="12293" y="6934"/>
                    <a:pt x="12951" y="7534"/>
                    <a:pt x="13554" y="8118"/>
                  </a:cubicBezTo>
                  <a:cubicBezTo>
                    <a:pt x="13631" y="8191"/>
                    <a:pt x="13708" y="8264"/>
                    <a:pt x="13785" y="8335"/>
                  </a:cubicBezTo>
                  <a:cubicBezTo>
                    <a:pt x="13856" y="8408"/>
                    <a:pt x="13928" y="8481"/>
                    <a:pt x="14004" y="8554"/>
                  </a:cubicBezTo>
                  <a:cubicBezTo>
                    <a:pt x="14147" y="8700"/>
                    <a:pt x="14289" y="8841"/>
                    <a:pt x="14427" y="8984"/>
                  </a:cubicBezTo>
                  <a:cubicBezTo>
                    <a:pt x="14564" y="9125"/>
                    <a:pt x="14696" y="9266"/>
                    <a:pt x="14827" y="9405"/>
                  </a:cubicBezTo>
                  <a:cubicBezTo>
                    <a:pt x="14860" y="9440"/>
                    <a:pt x="14893" y="9475"/>
                    <a:pt x="14926" y="9508"/>
                  </a:cubicBezTo>
                  <a:cubicBezTo>
                    <a:pt x="14959" y="9544"/>
                    <a:pt x="14986" y="9579"/>
                    <a:pt x="15019" y="9614"/>
                  </a:cubicBezTo>
                  <a:cubicBezTo>
                    <a:pt x="15080" y="9682"/>
                    <a:pt x="15140" y="9750"/>
                    <a:pt x="15206" y="9818"/>
                  </a:cubicBezTo>
                  <a:cubicBezTo>
                    <a:pt x="15453" y="10087"/>
                    <a:pt x="15689" y="10369"/>
                    <a:pt x="15941" y="10659"/>
                  </a:cubicBezTo>
                  <a:cubicBezTo>
                    <a:pt x="16061" y="10805"/>
                    <a:pt x="16182" y="10954"/>
                    <a:pt x="16303" y="11102"/>
                  </a:cubicBezTo>
                  <a:cubicBezTo>
                    <a:pt x="16363" y="11175"/>
                    <a:pt x="16429" y="11251"/>
                    <a:pt x="16490" y="11326"/>
                  </a:cubicBezTo>
                  <a:cubicBezTo>
                    <a:pt x="16544" y="11402"/>
                    <a:pt x="16605" y="11478"/>
                    <a:pt x="16665" y="11553"/>
                  </a:cubicBezTo>
                  <a:cubicBezTo>
                    <a:pt x="16725" y="11631"/>
                    <a:pt x="16786" y="11707"/>
                    <a:pt x="16841" y="11785"/>
                  </a:cubicBezTo>
                  <a:cubicBezTo>
                    <a:pt x="16873" y="11823"/>
                    <a:pt x="16901" y="11860"/>
                    <a:pt x="16934" y="11898"/>
                  </a:cubicBezTo>
                  <a:cubicBezTo>
                    <a:pt x="16961" y="11938"/>
                    <a:pt x="16989" y="11976"/>
                    <a:pt x="17022" y="12017"/>
                  </a:cubicBezTo>
                  <a:cubicBezTo>
                    <a:pt x="17137" y="12173"/>
                    <a:pt x="17252" y="12329"/>
                    <a:pt x="17367" y="12485"/>
                  </a:cubicBezTo>
                  <a:cubicBezTo>
                    <a:pt x="17587" y="12802"/>
                    <a:pt x="17817" y="13120"/>
                    <a:pt x="18026" y="13442"/>
                  </a:cubicBezTo>
                  <a:cubicBezTo>
                    <a:pt x="18240" y="13764"/>
                    <a:pt x="18437" y="14087"/>
                    <a:pt x="18634" y="14409"/>
                  </a:cubicBezTo>
                  <a:cubicBezTo>
                    <a:pt x="18734" y="14570"/>
                    <a:pt x="18827" y="14731"/>
                    <a:pt x="18920" y="14892"/>
                  </a:cubicBezTo>
                  <a:cubicBezTo>
                    <a:pt x="19013" y="15051"/>
                    <a:pt x="19101" y="15212"/>
                    <a:pt x="19189" y="15371"/>
                  </a:cubicBezTo>
                  <a:cubicBezTo>
                    <a:pt x="19233" y="15452"/>
                    <a:pt x="19276" y="15530"/>
                    <a:pt x="19321" y="15610"/>
                  </a:cubicBezTo>
                  <a:cubicBezTo>
                    <a:pt x="19359" y="15688"/>
                    <a:pt x="19403" y="15766"/>
                    <a:pt x="19441" y="15847"/>
                  </a:cubicBezTo>
                  <a:cubicBezTo>
                    <a:pt x="19480" y="15925"/>
                    <a:pt x="19523" y="16003"/>
                    <a:pt x="19562" y="16081"/>
                  </a:cubicBezTo>
                  <a:cubicBezTo>
                    <a:pt x="19600" y="16159"/>
                    <a:pt x="19644" y="16237"/>
                    <a:pt x="19677" y="16313"/>
                  </a:cubicBezTo>
                  <a:cubicBezTo>
                    <a:pt x="19820" y="16622"/>
                    <a:pt x="19962" y="16927"/>
                    <a:pt x="20078" y="17222"/>
                  </a:cubicBezTo>
                  <a:cubicBezTo>
                    <a:pt x="20560" y="18406"/>
                    <a:pt x="20840" y="19458"/>
                    <a:pt x="21016" y="20211"/>
                  </a:cubicBezTo>
                  <a:cubicBezTo>
                    <a:pt x="21060" y="20400"/>
                    <a:pt x="21098" y="20571"/>
                    <a:pt x="21131" y="20720"/>
                  </a:cubicBezTo>
                  <a:cubicBezTo>
                    <a:pt x="21169" y="20866"/>
                    <a:pt x="21196" y="20994"/>
                    <a:pt x="21213" y="21097"/>
                  </a:cubicBezTo>
                  <a:cubicBezTo>
                    <a:pt x="21257" y="21307"/>
                    <a:pt x="21284" y="21420"/>
                    <a:pt x="21284" y="21420"/>
                  </a:cubicBezTo>
                  <a:cubicBezTo>
                    <a:pt x="21314" y="21540"/>
                    <a:pt x="21381" y="21600"/>
                    <a:pt x="21439" y="21600"/>
                  </a:cubicBezTo>
                  <a:cubicBezTo>
                    <a:pt x="21498" y="21600"/>
                    <a:pt x="21548" y="21536"/>
                    <a:pt x="21537" y="21410"/>
                  </a:cubicBezTo>
                  <a:cubicBezTo>
                    <a:pt x="21537" y="21410"/>
                    <a:pt x="21515" y="21296"/>
                    <a:pt x="21482" y="21088"/>
                  </a:cubicBezTo>
                  <a:cubicBezTo>
                    <a:pt x="21460" y="20984"/>
                    <a:pt x="21438" y="20856"/>
                    <a:pt x="21411" y="20707"/>
                  </a:cubicBezTo>
                  <a:cubicBezTo>
                    <a:pt x="21378" y="20559"/>
                    <a:pt x="21345" y="20387"/>
                    <a:pt x="21307" y="20199"/>
                  </a:cubicBezTo>
                  <a:cubicBezTo>
                    <a:pt x="21147" y="19443"/>
                    <a:pt x="20901" y="18385"/>
                    <a:pt x="20445" y="17192"/>
                  </a:cubicBezTo>
                  <a:cubicBezTo>
                    <a:pt x="20335" y="16894"/>
                    <a:pt x="20198" y="16587"/>
                    <a:pt x="20061" y="16275"/>
                  </a:cubicBezTo>
                  <a:cubicBezTo>
                    <a:pt x="20033" y="16197"/>
                    <a:pt x="19990" y="16119"/>
                    <a:pt x="19951" y="16041"/>
                  </a:cubicBezTo>
                  <a:cubicBezTo>
                    <a:pt x="19913" y="15963"/>
                    <a:pt x="19874" y="15882"/>
                    <a:pt x="19836" y="15804"/>
                  </a:cubicBezTo>
                  <a:cubicBezTo>
                    <a:pt x="19797" y="15724"/>
                    <a:pt x="19759" y="15645"/>
                    <a:pt x="19721" y="15565"/>
                  </a:cubicBezTo>
                  <a:cubicBezTo>
                    <a:pt x="19677" y="15487"/>
                    <a:pt x="19633" y="15406"/>
                    <a:pt x="19589" y="15325"/>
                  </a:cubicBezTo>
                  <a:cubicBezTo>
                    <a:pt x="19507" y="15164"/>
                    <a:pt x="19425" y="15003"/>
                    <a:pt x="19331" y="14842"/>
                  </a:cubicBezTo>
                  <a:cubicBezTo>
                    <a:pt x="19244" y="14681"/>
                    <a:pt x="19150" y="14520"/>
                    <a:pt x="19057" y="14356"/>
                  </a:cubicBezTo>
                  <a:cubicBezTo>
                    <a:pt x="18865" y="14031"/>
                    <a:pt x="18673" y="13706"/>
                    <a:pt x="18459" y="13381"/>
                  </a:cubicBezTo>
                  <a:cubicBezTo>
                    <a:pt x="18256" y="13059"/>
                    <a:pt x="18031" y="12737"/>
                    <a:pt x="17812" y="12419"/>
                  </a:cubicBezTo>
                  <a:cubicBezTo>
                    <a:pt x="17696" y="12261"/>
                    <a:pt x="17581" y="12102"/>
                    <a:pt x="17471" y="11946"/>
                  </a:cubicBezTo>
                  <a:cubicBezTo>
                    <a:pt x="17444" y="11906"/>
                    <a:pt x="17411" y="11868"/>
                    <a:pt x="17384" y="11828"/>
                  </a:cubicBezTo>
                  <a:cubicBezTo>
                    <a:pt x="17356" y="11790"/>
                    <a:pt x="17324" y="11750"/>
                    <a:pt x="17296" y="11712"/>
                  </a:cubicBezTo>
                  <a:cubicBezTo>
                    <a:pt x="17236" y="11634"/>
                    <a:pt x="17175" y="11556"/>
                    <a:pt x="17120" y="11480"/>
                  </a:cubicBezTo>
                  <a:cubicBezTo>
                    <a:pt x="17060" y="11402"/>
                    <a:pt x="17000" y="11326"/>
                    <a:pt x="16945" y="11251"/>
                  </a:cubicBezTo>
                  <a:cubicBezTo>
                    <a:pt x="16884" y="11173"/>
                    <a:pt x="16819" y="11100"/>
                    <a:pt x="16758" y="11024"/>
                  </a:cubicBezTo>
                  <a:cubicBezTo>
                    <a:pt x="16637" y="10873"/>
                    <a:pt x="16522" y="10725"/>
                    <a:pt x="16396" y="10578"/>
                  </a:cubicBezTo>
                  <a:cubicBezTo>
                    <a:pt x="16149" y="10289"/>
                    <a:pt x="15908" y="10002"/>
                    <a:pt x="15661" y="9732"/>
                  </a:cubicBezTo>
                  <a:cubicBezTo>
                    <a:pt x="15595" y="9662"/>
                    <a:pt x="15535" y="9594"/>
                    <a:pt x="15474" y="9526"/>
                  </a:cubicBezTo>
                  <a:cubicBezTo>
                    <a:pt x="15442" y="9491"/>
                    <a:pt x="15409" y="9455"/>
                    <a:pt x="15376" y="9420"/>
                  </a:cubicBezTo>
                  <a:cubicBezTo>
                    <a:pt x="15343" y="9387"/>
                    <a:pt x="15310" y="9352"/>
                    <a:pt x="15277" y="9317"/>
                  </a:cubicBezTo>
                  <a:cubicBezTo>
                    <a:pt x="15145" y="9178"/>
                    <a:pt x="15014" y="9035"/>
                    <a:pt x="14876" y="8891"/>
                  </a:cubicBezTo>
                  <a:cubicBezTo>
                    <a:pt x="14734" y="8750"/>
                    <a:pt x="14591" y="8607"/>
                    <a:pt x="14443" y="8461"/>
                  </a:cubicBezTo>
                  <a:cubicBezTo>
                    <a:pt x="14372" y="8388"/>
                    <a:pt x="14295" y="8314"/>
                    <a:pt x="14224" y="8241"/>
                  </a:cubicBezTo>
                  <a:cubicBezTo>
                    <a:pt x="14147" y="8168"/>
                    <a:pt x="14070" y="8095"/>
                    <a:pt x="13994" y="8022"/>
                  </a:cubicBezTo>
                  <a:cubicBezTo>
                    <a:pt x="13373" y="7433"/>
                    <a:pt x="12704" y="6834"/>
                    <a:pt x="11969" y="6249"/>
                  </a:cubicBezTo>
                  <a:cubicBezTo>
                    <a:pt x="10493" y="5076"/>
                    <a:pt x="8754" y="3968"/>
                    <a:pt x="7037" y="3049"/>
                  </a:cubicBezTo>
                  <a:cubicBezTo>
                    <a:pt x="6175" y="2588"/>
                    <a:pt x="5331" y="2170"/>
                    <a:pt x="4546" y="1805"/>
                  </a:cubicBezTo>
                  <a:cubicBezTo>
                    <a:pt x="3756" y="1444"/>
                    <a:pt x="3038" y="1127"/>
                    <a:pt x="2417" y="875"/>
                  </a:cubicBezTo>
                  <a:cubicBezTo>
                    <a:pt x="2264" y="812"/>
                    <a:pt x="2121" y="752"/>
                    <a:pt x="1984" y="694"/>
                  </a:cubicBezTo>
                  <a:cubicBezTo>
                    <a:pt x="1841" y="639"/>
                    <a:pt x="1710" y="586"/>
                    <a:pt x="1584" y="538"/>
                  </a:cubicBezTo>
                  <a:cubicBezTo>
                    <a:pt x="1337" y="440"/>
                    <a:pt x="1128" y="354"/>
                    <a:pt x="953" y="289"/>
                  </a:cubicBezTo>
                  <a:cubicBezTo>
                    <a:pt x="596" y="155"/>
                    <a:pt x="404" y="82"/>
                    <a:pt x="404" y="82"/>
                  </a:cubicBezTo>
                  <a:cubicBezTo>
                    <a:pt x="251" y="25"/>
                    <a:pt x="131" y="0"/>
                    <a:pt x="63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4" name="Google Shape;445;p38"/>
            <p:cNvSpPr/>
            <p:nvPr/>
          </p:nvSpPr>
          <p:spPr>
            <a:xfrm>
              <a:off x="4409211" y="3146730"/>
              <a:ext cx="156342" cy="176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fill="norm" stroke="1" extrusionOk="0">
                  <a:moveTo>
                    <a:pt x="2612" y="0"/>
                  </a:moveTo>
                  <a:cubicBezTo>
                    <a:pt x="1424" y="0"/>
                    <a:pt x="218" y="58"/>
                    <a:pt x="0" y="171"/>
                  </a:cubicBezTo>
                  <a:cubicBezTo>
                    <a:pt x="0" y="171"/>
                    <a:pt x="0" y="583"/>
                    <a:pt x="109" y="1254"/>
                  </a:cubicBezTo>
                  <a:cubicBezTo>
                    <a:pt x="109" y="1925"/>
                    <a:pt x="209" y="2866"/>
                    <a:pt x="426" y="3940"/>
                  </a:cubicBezTo>
                  <a:cubicBezTo>
                    <a:pt x="753" y="6089"/>
                    <a:pt x="1614" y="8756"/>
                    <a:pt x="2911" y="10846"/>
                  </a:cubicBezTo>
                  <a:cubicBezTo>
                    <a:pt x="4534" y="12928"/>
                    <a:pt x="7227" y="15595"/>
                    <a:pt x="10474" y="17724"/>
                  </a:cubicBezTo>
                  <a:cubicBezTo>
                    <a:pt x="11226" y="18261"/>
                    <a:pt x="11870" y="18760"/>
                    <a:pt x="12632" y="19210"/>
                  </a:cubicBezTo>
                  <a:cubicBezTo>
                    <a:pt x="13384" y="19662"/>
                    <a:pt x="14137" y="20055"/>
                    <a:pt x="14681" y="20391"/>
                  </a:cubicBezTo>
                  <a:cubicBezTo>
                    <a:pt x="15869" y="21062"/>
                    <a:pt x="16513" y="21465"/>
                    <a:pt x="16513" y="21465"/>
                  </a:cubicBezTo>
                  <a:cubicBezTo>
                    <a:pt x="16749" y="21556"/>
                    <a:pt x="17764" y="21600"/>
                    <a:pt x="18816" y="21600"/>
                  </a:cubicBezTo>
                  <a:cubicBezTo>
                    <a:pt x="20176" y="21600"/>
                    <a:pt x="21600" y="21527"/>
                    <a:pt x="21482" y="21398"/>
                  </a:cubicBezTo>
                  <a:cubicBezTo>
                    <a:pt x="21482" y="21398"/>
                    <a:pt x="21047" y="20995"/>
                    <a:pt x="20403" y="20333"/>
                  </a:cubicBezTo>
                  <a:cubicBezTo>
                    <a:pt x="19968" y="19998"/>
                    <a:pt x="19542" y="19595"/>
                    <a:pt x="19106" y="19144"/>
                  </a:cubicBezTo>
                  <a:cubicBezTo>
                    <a:pt x="18562" y="18692"/>
                    <a:pt x="18245" y="18194"/>
                    <a:pt x="17701" y="17657"/>
                  </a:cubicBezTo>
                  <a:cubicBezTo>
                    <a:pt x="15651" y="15527"/>
                    <a:pt x="14137" y="12870"/>
                    <a:pt x="12632" y="10789"/>
                  </a:cubicBezTo>
                  <a:cubicBezTo>
                    <a:pt x="9712" y="6626"/>
                    <a:pt x="5069" y="161"/>
                    <a:pt x="5069" y="161"/>
                  </a:cubicBezTo>
                  <a:cubicBezTo>
                    <a:pt x="4860" y="53"/>
                    <a:pt x="3745" y="0"/>
                    <a:pt x="2612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5" name="Google Shape;446;p38"/>
            <p:cNvSpPr/>
            <p:nvPr/>
          </p:nvSpPr>
          <p:spPr>
            <a:xfrm>
              <a:off x="2640127" y="3112688"/>
              <a:ext cx="1391540" cy="623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fill="norm" stroke="1" extrusionOk="0">
                  <a:moveTo>
                    <a:pt x="1510" y="0"/>
                  </a:moveTo>
                  <a:cubicBezTo>
                    <a:pt x="1461" y="0"/>
                    <a:pt x="1414" y="2"/>
                    <a:pt x="1368" y="2"/>
                  </a:cubicBezTo>
                  <a:cubicBezTo>
                    <a:pt x="1175" y="2"/>
                    <a:pt x="1005" y="30"/>
                    <a:pt x="860" y="57"/>
                  </a:cubicBezTo>
                  <a:cubicBezTo>
                    <a:pt x="715" y="57"/>
                    <a:pt x="582" y="85"/>
                    <a:pt x="486" y="112"/>
                  </a:cubicBezTo>
                  <a:cubicBezTo>
                    <a:pt x="280" y="140"/>
                    <a:pt x="160" y="167"/>
                    <a:pt x="160" y="167"/>
                  </a:cubicBezTo>
                  <a:cubicBezTo>
                    <a:pt x="-83" y="302"/>
                    <a:pt x="-34" y="1338"/>
                    <a:pt x="207" y="1445"/>
                  </a:cubicBezTo>
                  <a:cubicBezTo>
                    <a:pt x="207" y="1445"/>
                    <a:pt x="316" y="1418"/>
                    <a:pt x="510" y="1418"/>
                  </a:cubicBezTo>
                  <a:cubicBezTo>
                    <a:pt x="542" y="1409"/>
                    <a:pt x="577" y="1407"/>
                    <a:pt x="614" y="1407"/>
                  </a:cubicBezTo>
                  <a:cubicBezTo>
                    <a:pt x="690" y="1407"/>
                    <a:pt x="776" y="1418"/>
                    <a:pt x="872" y="1418"/>
                  </a:cubicBezTo>
                  <a:cubicBezTo>
                    <a:pt x="1017" y="1418"/>
                    <a:pt x="1175" y="1418"/>
                    <a:pt x="1356" y="1445"/>
                  </a:cubicBezTo>
                  <a:cubicBezTo>
                    <a:pt x="2069" y="1528"/>
                    <a:pt x="3060" y="1855"/>
                    <a:pt x="4172" y="2482"/>
                  </a:cubicBezTo>
                  <a:cubicBezTo>
                    <a:pt x="5284" y="3081"/>
                    <a:pt x="6505" y="4005"/>
                    <a:pt x="7701" y="5068"/>
                  </a:cubicBezTo>
                  <a:cubicBezTo>
                    <a:pt x="8898" y="6130"/>
                    <a:pt x="10059" y="7356"/>
                    <a:pt x="11074" y="8444"/>
                  </a:cubicBezTo>
                  <a:cubicBezTo>
                    <a:pt x="13092" y="10651"/>
                    <a:pt x="15631" y="13755"/>
                    <a:pt x="17600" y="16532"/>
                  </a:cubicBezTo>
                  <a:cubicBezTo>
                    <a:pt x="19583" y="19256"/>
                    <a:pt x="21022" y="21543"/>
                    <a:pt x="21022" y="21543"/>
                  </a:cubicBezTo>
                  <a:cubicBezTo>
                    <a:pt x="21047" y="21582"/>
                    <a:pt x="21074" y="21600"/>
                    <a:pt x="21104" y="21600"/>
                  </a:cubicBezTo>
                  <a:cubicBezTo>
                    <a:pt x="21293" y="21600"/>
                    <a:pt x="21517" y="20843"/>
                    <a:pt x="21360" y="20536"/>
                  </a:cubicBezTo>
                  <a:cubicBezTo>
                    <a:pt x="21360" y="20536"/>
                    <a:pt x="19982" y="17975"/>
                    <a:pt x="18048" y="14981"/>
                  </a:cubicBezTo>
                  <a:cubicBezTo>
                    <a:pt x="17081" y="13455"/>
                    <a:pt x="15981" y="11822"/>
                    <a:pt x="14857" y="10324"/>
                  </a:cubicBezTo>
                  <a:cubicBezTo>
                    <a:pt x="13720" y="8799"/>
                    <a:pt x="12572" y="7383"/>
                    <a:pt x="11545" y="6239"/>
                  </a:cubicBezTo>
                  <a:cubicBezTo>
                    <a:pt x="10505" y="5123"/>
                    <a:pt x="9297" y="3952"/>
                    <a:pt x="8052" y="2971"/>
                  </a:cubicBezTo>
                  <a:cubicBezTo>
                    <a:pt x="6807" y="1965"/>
                    <a:pt x="5514" y="1173"/>
                    <a:pt x="4341" y="656"/>
                  </a:cubicBezTo>
                  <a:cubicBezTo>
                    <a:pt x="3242" y="197"/>
                    <a:pt x="2248" y="0"/>
                    <a:pt x="1510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6" name="Google Shape;447;p38"/>
            <p:cNvSpPr/>
            <p:nvPr/>
          </p:nvSpPr>
          <p:spPr>
            <a:xfrm>
              <a:off x="3041650" y="1593850"/>
              <a:ext cx="152451" cy="767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fill="norm" stroke="1" extrusionOk="0">
                  <a:moveTo>
                    <a:pt x="3442" y="0"/>
                  </a:moveTo>
                  <a:cubicBezTo>
                    <a:pt x="2032" y="0"/>
                    <a:pt x="213" y="97"/>
                    <a:pt x="0" y="238"/>
                  </a:cubicBezTo>
                  <a:cubicBezTo>
                    <a:pt x="0" y="238"/>
                    <a:pt x="111" y="658"/>
                    <a:pt x="334" y="1321"/>
                  </a:cubicBezTo>
                  <a:cubicBezTo>
                    <a:pt x="436" y="2007"/>
                    <a:pt x="659" y="2935"/>
                    <a:pt x="881" y="4021"/>
                  </a:cubicBezTo>
                  <a:cubicBezTo>
                    <a:pt x="1327" y="6165"/>
                    <a:pt x="1652" y="8864"/>
                    <a:pt x="2867" y="10988"/>
                  </a:cubicBezTo>
                  <a:cubicBezTo>
                    <a:pt x="3971" y="13089"/>
                    <a:pt x="6513" y="15811"/>
                    <a:pt x="9826" y="17912"/>
                  </a:cubicBezTo>
                  <a:cubicBezTo>
                    <a:pt x="10716" y="18442"/>
                    <a:pt x="11375" y="18928"/>
                    <a:pt x="12257" y="19371"/>
                  </a:cubicBezTo>
                  <a:cubicBezTo>
                    <a:pt x="13036" y="19815"/>
                    <a:pt x="13695" y="20212"/>
                    <a:pt x="14363" y="20522"/>
                  </a:cubicBezTo>
                  <a:cubicBezTo>
                    <a:pt x="15792" y="21163"/>
                    <a:pt x="16571" y="21539"/>
                    <a:pt x="16571" y="21539"/>
                  </a:cubicBezTo>
                  <a:cubicBezTo>
                    <a:pt x="16692" y="21581"/>
                    <a:pt x="16989" y="21600"/>
                    <a:pt x="17397" y="21600"/>
                  </a:cubicBezTo>
                  <a:cubicBezTo>
                    <a:pt x="18854" y="21600"/>
                    <a:pt x="21600" y="21358"/>
                    <a:pt x="21433" y="21186"/>
                  </a:cubicBezTo>
                  <a:cubicBezTo>
                    <a:pt x="21433" y="21186"/>
                    <a:pt x="20876" y="20786"/>
                    <a:pt x="19995" y="20145"/>
                  </a:cubicBezTo>
                  <a:cubicBezTo>
                    <a:pt x="19549" y="19837"/>
                    <a:pt x="19113" y="19437"/>
                    <a:pt x="18557" y="18995"/>
                  </a:cubicBezTo>
                  <a:cubicBezTo>
                    <a:pt x="18009" y="18575"/>
                    <a:pt x="17675" y="18066"/>
                    <a:pt x="17119" y="17557"/>
                  </a:cubicBezTo>
                  <a:cubicBezTo>
                    <a:pt x="15133" y="15478"/>
                    <a:pt x="13806" y="12846"/>
                    <a:pt x="12702" y="10767"/>
                  </a:cubicBezTo>
                  <a:cubicBezTo>
                    <a:pt x="11598" y="8710"/>
                    <a:pt x="9937" y="6033"/>
                    <a:pt x="8397" y="3887"/>
                  </a:cubicBezTo>
                  <a:cubicBezTo>
                    <a:pt x="7618" y="2804"/>
                    <a:pt x="6736" y="1852"/>
                    <a:pt x="6189" y="1189"/>
                  </a:cubicBezTo>
                  <a:cubicBezTo>
                    <a:pt x="5521" y="524"/>
                    <a:pt x="5085" y="104"/>
                    <a:pt x="5085" y="104"/>
                  </a:cubicBezTo>
                  <a:cubicBezTo>
                    <a:pt x="4918" y="32"/>
                    <a:pt x="4249" y="0"/>
                    <a:pt x="3442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7" name="Google Shape;448;p38"/>
            <p:cNvSpPr/>
            <p:nvPr/>
          </p:nvSpPr>
          <p:spPr>
            <a:xfrm>
              <a:off x="0" y="3281315"/>
              <a:ext cx="4574642" cy="2701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600" fill="norm" stroke="1" extrusionOk="0">
                  <a:moveTo>
                    <a:pt x="5477" y="0"/>
                  </a:moveTo>
                  <a:cubicBezTo>
                    <a:pt x="3457" y="0"/>
                    <a:pt x="1218" y="1012"/>
                    <a:pt x="361" y="3721"/>
                  </a:cubicBezTo>
                  <a:cubicBezTo>
                    <a:pt x="45" y="4726"/>
                    <a:pt x="-83" y="5957"/>
                    <a:pt x="56" y="7452"/>
                  </a:cubicBezTo>
                  <a:cubicBezTo>
                    <a:pt x="375" y="10868"/>
                    <a:pt x="2008" y="13349"/>
                    <a:pt x="3574" y="15258"/>
                  </a:cubicBezTo>
                  <a:cubicBezTo>
                    <a:pt x="5643" y="17771"/>
                    <a:pt x="8398" y="18072"/>
                    <a:pt x="10848" y="18355"/>
                  </a:cubicBezTo>
                  <a:cubicBezTo>
                    <a:pt x="12660" y="18568"/>
                    <a:pt x="14483" y="18650"/>
                    <a:pt x="16288" y="19064"/>
                  </a:cubicBezTo>
                  <a:cubicBezTo>
                    <a:pt x="17572" y="19353"/>
                    <a:pt x="18896" y="19793"/>
                    <a:pt x="20070" y="20773"/>
                  </a:cubicBezTo>
                  <a:cubicBezTo>
                    <a:pt x="20330" y="20999"/>
                    <a:pt x="20583" y="21238"/>
                    <a:pt x="20833" y="21508"/>
                  </a:cubicBezTo>
                  <a:cubicBezTo>
                    <a:pt x="20893" y="21572"/>
                    <a:pt x="20954" y="21600"/>
                    <a:pt x="21013" y="21600"/>
                  </a:cubicBezTo>
                  <a:cubicBezTo>
                    <a:pt x="21294" y="21600"/>
                    <a:pt x="21517" y="20968"/>
                    <a:pt x="21229" y="20641"/>
                  </a:cubicBezTo>
                  <a:cubicBezTo>
                    <a:pt x="21200" y="20609"/>
                    <a:pt x="21170" y="20578"/>
                    <a:pt x="21141" y="20547"/>
                  </a:cubicBezTo>
                  <a:cubicBezTo>
                    <a:pt x="21134" y="20515"/>
                    <a:pt x="21126" y="20484"/>
                    <a:pt x="21115" y="20459"/>
                  </a:cubicBezTo>
                  <a:cubicBezTo>
                    <a:pt x="20063" y="17356"/>
                    <a:pt x="18815" y="14411"/>
                    <a:pt x="17407" y="11716"/>
                  </a:cubicBezTo>
                  <a:cubicBezTo>
                    <a:pt x="17308" y="11502"/>
                    <a:pt x="17205" y="11289"/>
                    <a:pt x="17099" y="11076"/>
                  </a:cubicBezTo>
                  <a:cubicBezTo>
                    <a:pt x="15826" y="8500"/>
                    <a:pt x="14344" y="6139"/>
                    <a:pt x="12693" y="4286"/>
                  </a:cubicBezTo>
                  <a:cubicBezTo>
                    <a:pt x="11101" y="2496"/>
                    <a:pt x="9348" y="1058"/>
                    <a:pt x="7481" y="354"/>
                  </a:cubicBezTo>
                  <a:cubicBezTo>
                    <a:pt x="6889" y="128"/>
                    <a:pt x="6197" y="0"/>
                    <a:pt x="5477" y="0"/>
                  </a:cubicBezTo>
                  <a:close/>
                </a:path>
              </a:pathLst>
            </a:custGeom>
            <a:solidFill>
              <a:srgbClr val="5AD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8" name="Google Shape;449;p38"/>
            <p:cNvSpPr/>
            <p:nvPr/>
          </p:nvSpPr>
          <p:spPr>
            <a:xfrm>
              <a:off x="982412" y="4216092"/>
              <a:ext cx="4228123" cy="275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600" fill="norm" stroke="1" extrusionOk="0">
                  <a:moveTo>
                    <a:pt x="113" y="0"/>
                  </a:moveTo>
                  <a:cubicBezTo>
                    <a:pt x="-43" y="0"/>
                    <a:pt x="-50" y="198"/>
                    <a:pt x="166" y="310"/>
                  </a:cubicBezTo>
                  <a:cubicBezTo>
                    <a:pt x="166" y="310"/>
                    <a:pt x="638" y="550"/>
                    <a:pt x="1422" y="945"/>
                  </a:cubicBezTo>
                  <a:cubicBezTo>
                    <a:pt x="2202" y="1345"/>
                    <a:pt x="3298" y="1911"/>
                    <a:pt x="4530" y="2595"/>
                  </a:cubicBezTo>
                  <a:cubicBezTo>
                    <a:pt x="5763" y="3279"/>
                    <a:pt x="7135" y="4092"/>
                    <a:pt x="8475" y="4979"/>
                  </a:cubicBezTo>
                  <a:cubicBezTo>
                    <a:pt x="9815" y="5866"/>
                    <a:pt x="11123" y="6839"/>
                    <a:pt x="12239" y="7775"/>
                  </a:cubicBezTo>
                  <a:cubicBezTo>
                    <a:pt x="12800" y="8243"/>
                    <a:pt x="13388" y="8767"/>
                    <a:pt x="13984" y="9339"/>
                  </a:cubicBezTo>
                  <a:cubicBezTo>
                    <a:pt x="14580" y="9906"/>
                    <a:pt x="15188" y="10522"/>
                    <a:pt x="15776" y="11181"/>
                  </a:cubicBezTo>
                  <a:cubicBezTo>
                    <a:pt x="16364" y="11840"/>
                    <a:pt x="16936" y="12536"/>
                    <a:pt x="17472" y="13250"/>
                  </a:cubicBezTo>
                  <a:cubicBezTo>
                    <a:pt x="17608" y="13435"/>
                    <a:pt x="17740" y="13614"/>
                    <a:pt x="17872" y="13793"/>
                  </a:cubicBezTo>
                  <a:cubicBezTo>
                    <a:pt x="18000" y="13971"/>
                    <a:pt x="18124" y="14156"/>
                    <a:pt x="18252" y="14334"/>
                  </a:cubicBezTo>
                  <a:cubicBezTo>
                    <a:pt x="18316" y="14421"/>
                    <a:pt x="18376" y="14513"/>
                    <a:pt x="18432" y="14605"/>
                  </a:cubicBezTo>
                  <a:cubicBezTo>
                    <a:pt x="18492" y="14704"/>
                    <a:pt x="18552" y="14790"/>
                    <a:pt x="18608" y="14889"/>
                  </a:cubicBezTo>
                  <a:cubicBezTo>
                    <a:pt x="18728" y="15073"/>
                    <a:pt x="18840" y="15258"/>
                    <a:pt x="18952" y="15443"/>
                  </a:cubicBezTo>
                  <a:cubicBezTo>
                    <a:pt x="19396" y="16176"/>
                    <a:pt x="19784" y="16902"/>
                    <a:pt x="20108" y="17586"/>
                  </a:cubicBezTo>
                  <a:cubicBezTo>
                    <a:pt x="20432" y="18270"/>
                    <a:pt x="20689" y="18911"/>
                    <a:pt x="20869" y="19471"/>
                  </a:cubicBezTo>
                  <a:cubicBezTo>
                    <a:pt x="21052" y="20032"/>
                    <a:pt x="21172" y="20494"/>
                    <a:pt x="21241" y="20820"/>
                  </a:cubicBezTo>
                  <a:cubicBezTo>
                    <a:pt x="21256" y="20906"/>
                    <a:pt x="21272" y="20974"/>
                    <a:pt x="21289" y="21041"/>
                  </a:cubicBezTo>
                  <a:cubicBezTo>
                    <a:pt x="21293" y="21072"/>
                    <a:pt x="21300" y="21097"/>
                    <a:pt x="21304" y="21128"/>
                  </a:cubicBezTo>
                  <a:cubicBezTo>
                    <a:pt x="21308" y="21152"/>
                    <a:pt x="21312" y="21177"/>
                    <a:pt x="21316" y="21202"/>
                  </a:cubicBezTo>
                  <a:cubicBezTo>
                    <a:pt x="21333" y="21288"/>
                    <a:pt x="21340" y="21331"/>
                    <a:pt x="21340" y="21331"/>
                  </a:cubicBezTo>
                  <a:cubicBezTo>
                    <a:pt x="21374" y="21512"/>
                    <a:pt x="21427" y="21600"/>
                    <a:pt x="21469" y="21600"/>
                  </a:cubicBezTo>
                  <a:cubicBezTo>
                    <a:pt x="21516" y="21600"/>
                    <a:pt x="21550" y="21484"/>
                    <a:pt x="21524" y="21257"/>
                  </a:cubicBezTo>
                  <a:cubicBezTo>
                    <a:pt x="21524" y="21257"/>
                    <a:pt x="21516" y="21214"/>
                    <a:pt x="21505" y="21122"/>
                  </a:cubicBezTo>
                  <a:cubicBezTo>
                    <a:pt x="21501" y="21097"/>
                    <a:pt x="21497" y="21072"/>
                    <a:pt x="21493" y="21048"/>
                  </a:cubicBezTo>
                  <a:cubicBezTo>
                    <a:pt x="21489" y="21017"/>
                    <a:pt x="21480" y="20986"/>
                    <a:pt x="21476" y="20955"/>
                  </a:cubicBezTo>
                  <a:cubicBezTo>
                    <a:pt x="21465" y="20888"/>
                    <a:pt x="21449" y="20814"/>
                    <a:pt x="21432" y="20727"/>
                  </a:cubicBezTo>
                  <a:cubicBezTo>
                    <a:pt x="21365" y="20389"/>
                    <a:pt x="21249" y="19902"/>
                    <a:pt x="21069" y="19323"/>
                  </a:cubicBezTo>
                  <a:cubicBezTo>
                    <a:pt x="20884" y="18738"/>
                    <a:pt x="20632" y="18073"/>
                    <a:pt x="20313" y="17364"/>
                  </a:cubicBezTo>
                  <a:cubicBezTo>
                    <a:pt x="19988" y="16656"/>
                    <a:pt x="19600" y="15905"/>
                    <a:pt x="19160" y="15147"/>
                  </a:cubicBezTo>
                  <a:cubicBezTo>
                    <a:pt x="19048" y="14956"/>
                    <a:pt x="18936" y="14772"/>
                    <a:pt x="18820" y="14581"/>
                  </a:cubicBezTo>
                  <a:cubicBezTo>
                    <a:pt x="18764" y="14482"/>
                    <a:pt x="18700" y="14389"/>
                    <a:pt x="18644" y="14291"/>
                  </a:cubicBezTo>
                  <a:cubicBezTo>
                    <a:pt x="18584" y="14192"/>
                    <a:pt x="18524" y="14100"/>
                    <a:pt x="18460" y="14008"/>
                  </a:cubicBezTo>
                  <a:cubicBezTo>
                    <a:pt x="18332" y="13823"/>
                    <a:pt x="18208" y="13632"/>
                    <a:pt x="18076" y="13441"/>
                  </a:cubicBezTo>
                  <a:cubicBezTo>
                    <a:pt x="17948" y="13263"/>
                    <a:pt x="17816" y="13078"/>
                    <a:pt x="17680" y="12887"/>
                  </a:cubicBezTo>
                  <a:cubicBezTo>
                    <a:pt x="17144" y="12154"/>
                    <a:pt x="16568" y="11433"/>
                    <a:pt x="15980" y="10756"/>
                  </a:cubicBezTo>
                  <a:cubicBezTo>
                    <a:pt x="15388" y="10078"/>
                    <a:pt x="14780" y="9444"/>
                    <a:pt x="14176" y="8859"/>
                  </a:cubicBezTo>
                  <a:cubicBezTo>
                    <a:pt x="13575" y="8280"/>
                    <a:pt x="12983" y="7744"/>
                    <a:pt x="12416" y="7276"/>
                  </a:cubicBezTo>
                  <a:cubicBezTo>
                    <a:pt x="11287" y="6321"/>
                    <a:pt x="9963" y="5361"/>
                    <a:pt x="8611" y="4492"/>
                  </a:cubicBezTo>
                  <a:cubicBezTo>
                    <a:pt x="7255" y="3624"/>
                    <a:pt x="5867" y="2835"/>
                    <a:pt x="4622" y="2189"/>
                  </a:cubicBezTo>
                  <a:cubicBezTo>
                    <a:pt x="3378" y="1530"/>
                    <a:pt x="2278" y="1000"/>
                    <a:pt x="1490" y="624"/>
                  </a:cubicBezTo>
                  <a:cubicBezTo>
                    <a:pt x="702" y="255"/>
                    <a:pt x="226" y="27"/>
                    <a:pt x="226" y="27"/>
                  </a:cubicBezTo>
                  <a:cubicBezTo>
                    <a:pt x="183" y="8"/>
                    <a:pt x="145" y="0"/>
                    <a:pt x="113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9" name="Google Shape;450;p38"/>
            <p:cNvSpPr/>
            <p:nvPr/>
          </p:nvSpPr>
          <p:spPr>
            <a:xfrm>
              <a:off x="2517508" y="4285166"/>
              <a:ext cx="856674" cy="869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456" y="0"/>
                  </a:moveTo>
                  <a:cubicBezTo>
                    <a:pt x="175" y="0"/>
                    <a:pt x="-137" y="629"/>
                    <a:pt x="63" y="847"/>
                  </a:cubicBezTo>
                  <a:cubicBezTo>
                    <a:pt x="63" y="847"/>
                    <a:pt x="533" y="1141"/>
                    <a:pt x="1295" y="1627"/>
                  </a:cubicBezTo>
                  <a:cubicBezTo>
                    <a:pt x="1646" y="1901"/>
                    <a:pt x="2076" y="2234"/>
                    <a:pt x="2565" y="2604"/>
                  </a:cubicBezTo>
                  <a:cubicBezTo>
                    <a:pt x="2800" y="2799"/>
                    <a:pt x="3035" y="3014"/>
                    <a:pt x="3309" y="3229"/>
                  </a:cubicBezTo>
                  <a:cubicBezTo>
                    <a:pt x="3542" y="3463"/>
                    <a:pt x="3817" y="3678"/>
                    <a:pt x="4091" y="3930"/>
                  </a:cubicBezTo>
                  <a:cubicBezTo>
                    <a:pt x="6222" y="5902"/>
                    <a:pt x="8566" y="8673"/>
                    <a:pt x="10423" y="10878"/>
                  </a:cubicBezTo>
                  <a:cubicBezTo>
                    <a:pt x="12280" y="13064"/>
                    <a:pt x="14705" y="15854"/>
                    <a:pt x="16777" y="18001"/>
                  </a:cubicBezTo>
                  <a:cubicBezTo>
                    <a:pt x="17324" y="18527"/>
                    <a:pt x="17813" y="19015"/>
                    <a:pt x="18263" y="19464"/>
                  </a:cubicBezTo>
                  <a:cubicBezTo>
                    <a:pt x="18733" y="19894"/>
                    <a:pt x="19143" y="20264"/>
                    <a:pt x="19494" y="20595"/>
                  </a:cubicBezTo>
                  <a:cubicBezTo>
                    <a:pt x="20217" y="21200"/>
                    <a:pt x="20647" y="21572"/>
                    <a:pt x="20647" y="21572"/>
                  </a:cubicBezTo>
                  <a:cubicBezTo>
                    <a:pt x="20677" y="21592"/>
                    <a:pt x="20711" y="21600"/>
                    <a:pt x="20747" y="21600"/>
                  </a:cubicBezTo>
                  <a:cubicBezTo>
                    <a:pt x="21026" y="21600"/>
                    <a:pt x="21463" y="21059"/>
                    <a:pt x="21273" y="20869"/>
                  </a:cubicBezTo>
                  <a:cubicBezTo>
                    <a:pt x="21273" y="20869"/>
                    <a:pt x="20882" y="20479"/>
                    <a:pt x="20237" y="19815"/>
                  </a:cubicBezTo>
                  <a:cubicBezTo>
                    <a:pt x="19925" y="19484"/>
                    <a:pt x="19554" y="19074"/>
                    <a:pt x="19143" y="18625"/>
                  </a:cubicBezTo>
                  <a:cubicBezTo>
                    <a:pt x="18733" y="18157"/>
                    <a:pt x="18283" y="17630"/>
                    <a:pt x="17813" y="17063"/>
                  </a:cubicBezTo>
                  <a:cubicBezTo>
                    <a:pt x="15917" y="14820"/>
                    <a:pt x="13689" y="11912"/>
                    <a:pt x="11812" y="9708"/>
                  </a:cubicBezTo>
                  <a:cubicBezTo>
                    <a:pt x="9936" y="7482"/>
                    <a:pt x="7355" y="4789"/>
                    <a:pt x="4989" y="2896"/>
                  </a:cubicBezTo>
                  <a:cubicBezTo>
                    <a:pt x="4697" y="2644"/>
                    <a:pt x="4383" y="2449"/>
                    <a:pt x="4110" y="2234"/>
                  </a:cubicBezTo>
                  <a:cubicBezTo>
                    <a:pt x="3817" y="2019"/>
                    <a:pt x="3562" y="1824"/>
                    <a:pt x="3290" y="1627"/>
                  </a:cubicBezTo>
                  <a:cubicBezTo>
                    <a:pt x="2761" y="1296"/>
                    <a:pt x="2272" y="985"/>
                    <a:pt x="1861" y="731"/>
                  </a:cubicBezTo>
                  <a:cubicBezTo>
                    <a:pt x="1020" y="282"/>
                    <a:pt x="513" y="8"/>
                    <a:pt x="513" y="8"/>
                  </a:cubicBezTo>
                  <a:cubicBezTo>
                    <a:pt x="493" y="2"/>
                    <a:pt x="475" y="0"/>
                    <a:pt x="456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0" name="Google Shape;451;p38"/>
            <p:cNvSpPr/>
            <p:nvPr/>
          </p:nvSpPr>
          <p:spPr>
            <a:xfrm>
              <a:off x="1154952" y="4700666"/>
              <a:ext cx="1279125" cy="23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fill="norm" stroke="1" extrusionOk="0">
                  <a:moveTo>
                    <a:pt x="16332" y="0"/>
                  </a:moveTo>
                  <a:cubicBezTo>
                    <a:pt x="16284" y="0"/>
                    <a:pt x="16236" y="12"/>
                    <a:pt x="16188" y="37"/>
                  </a:cubicBezTo>
                  <a:cubicBezTo>
                    <a:pt x="16044" y="37"/>
                    <a:pt x="15899" y="111"/>
                    <a:pt x="15741" y="111"/>
                  </a:cubicBezTo>
                  <a:cubicBezTo>
                    <a:pt x="15452" y="179"/>
                    <a:pt x="15150" y="253"/>
                    <a:pt x="14847" y="328"/>
                  </a:cubicBezTo>
                  <a:cubicBezTo>
                    <a:pt x="14545" y="476"/>
                    <a:pt x="14243" y="624"/>
                    <a:pt x="13941" y="773"/>
                  </a:cubicBezTo>
                  <a:cubicBezTo>
                    <a:pt x="13337" y="1063"/>
                    <a:pt x="12732" y="1583"/>
                    <a:pt x="12153" y="1947"/>
                  </a:cubicBezTo>
                  <a:cubicBezTo>
                    <a:pt x="11575" y="2392"/>
                    <a:pt x="11010" y="2906"/>
                    <a:pt x="10498" y="3419"/>
                  </a:cubicBezTo>
                  <a:cubicBezTo>
                    <a:pt x="8422" y="5558"/>
                    <a:pt x="5819" y="9384"/>
                    <a:pt x="3743" y="12624"/>
                  </a:cubicBezTo>
                  <a:cubicBezTo>
                    <a:pt x="2706" y="14169"/>
                    <a:pt x="1799" y="15566"/>
                    <a:pt x="1155" y="16599"/>
                  </a:cubicBezTo>
                  <a:cubicBezTo>
                    <a:pt x="497" y="17551"/>
                    <a:pt x="103" y="18144"/>
                    <a:pt x="103" y="18144"/>
                  </a:cubicBezTo>
                  <a:cubicBezTo>
                    <a:pt x="-93" y="18657"/>
                    <a:pt x="12" y="21526"/>
                    <a:pt x="235" y="21600"/>
                  </a:cubicBezTo>
                  <a:cubicBezTo>
                    <a:pt x="235" y="21600"/>
                    <a:pt x="642" y="21235"/>
                    <a:pt x="1313" y="20568"/>
                  </a:cubicBezTo>
                  <a:cubicBezTo>
                    <a:pt x="1970" y="19832"/>
                    <a:pt x="2902" y="18806"/>
                    <a:pt x="3954" y="17625"/>
                  </a:cubicBezTo>
                  <a:cubicBezTo>
                    <a:pt x="6070" y="15270"/>
                    <a:pt x="8671" y="12253"/>
                    <a:pt x="10722" y="10194"/>
                  </a:cubicBezTo>
                  <a:cubicBezTo>
                    <a:pt x="12758" y="7987"/>
                    <a:pt x="15360" y="5700"/>
                    <a:pt x="17475" y="5187"/>
                  </a:cubicBezTo>
                  <a:cubicBezTo>
                    <a:pt x="17607" y="5150"/>
                    <a:pt x="17735" y="5150"/>
                    <a:pt x="17862" y="5150"/>
                  </a:cubicBezTo>
                  <a:cubicBezTo>
                    <a:pt x="17988" y="5150"/>
                    <a:pt x="18113" y="5150"/>
                    <a:pt x="18238" y="5113"/>
                  </a:cubicBezTo>
                  <a:lnTo>
                    <a:pt x="18948" y="5113"/>
                  </a:lnTo>
                  <a:cubicBezTo>
                    <a:pt x="19381" y="5261"/>
                    <a:pt x="19789" y="5409"/>
                    <a:pt x="20116" y="5483"/>
                  </a:cubicBezTo>
                  <a:cubicBezTo>
                    <a:pt x="20761" y="5997"/>
                    <a:pt x="21155" y="6293"/>
                    <a:pt x="21155" y="6293"/>
                  </a:cubicBezTo>
                  <a:cubicBezTo>
                    <a:pt x="21157" y="6293"/>
                    <a:pt x="21159" y="6293"/>
                    <a:pt x="21162" y="6293"/>
                  </a:cubicBezTo>
                  <a:cubicBezTo>
                    <a:pt x="21368" y="6293"/>
                    <a:pt x="21507" y="3122"/>
                    <a:pt x="21286" y="2831"/>
                  </a:cubicBezTo>
                  <a:cubicBezTo>
                    <a:pt x="21286" y="2831"/>
                    <a:pt x="20892" y="2318"/>
                    <a:pt x="20209" y="1508"/>
                  </a:cubicBezTo>
                  <a:cubicBezTo>
                    <a:pt x="19867" y="1212"/>
                    <a:pt x="19460" y="921"/>
                    <a:pt x="18999" y="550"/>
                  </a:cubicBezTo>
                  <a:cubicBezTo>
                    <a:pt x="18763" y="476"/>
                    <a:pt x="18514" y="402"/>
                    <a:pt x="18264" y="253"/>
                  </a:cubicBezTo>
                  <a:cubicBezTo>
                    <a:pt x="18014" y="179"/>
                    <a:pt x="17738" y="37"/>
                    <a:pt x="17475" y="37"/>
                  </a:cubicBezTo>
                  <a:lnTo>
                    <a:pt x="16621" y="37"/>
                  </a:lnTo>
                  <a:cubicBezTo>
                    <a:pt x="16525" y="37"/>
                    <a:pt x="16429" y="0"/>
                    <a:pt x="16332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1" name="Google Shape;452;p38"/>
            <p:cNvSpPr/>
            <p:nvPr/>
          </p:nvSpPr>
          <p:spPr>
            <a:xfrm>
              <a:off x="2062144" y="3521260"/>
              <a:ext cx="6942968" cy="6942177"/>
            </a:xfrm>
            <a:prstGeom prst="ellipse">
              <a:avLst/>
            </a:pr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2" name="Google Shape;453;p38"/>
            <p:cNvSpPr/>
            <p:nvPr/>
          </p:nvSpPr>
          <p:spPr>
            <a:xfrm>
              <a:off x="6436605" y="9964480"/>
              <a:ext cx="215477" cy="86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8" h="21600" fill="norm" stroke="1" extrusionOk="0">
                  <a:moveTo>
                    <a:pt x="9260" y="0"/>
                  </a:moveTo>
                  <a:cubicBezTo>
                    <a:pt x="5760" y="0"/>
                    <a:pt x="2681" y="1841"/>
                    <a:pt x="429" y="11392"/>
                  </a:cubicBezTo>
                  <a:cubicBezTo>
                    <a:pt x="-1099" y="19775"/>
                    <a:pt x="1737" y="21600"/>
                    <a:pt x="4464" y="21600"/>
                  </a:cubicBezTo>
                  <a:cubicBezTo>
                    <a:pt x="5620" y="21600"/>
                    <a:pt x="6752" y="21271"/>
                    <a:pt x="7531" y="20975"/>
                  </a:cubicBezTo>
                  <a:cubicBezTo>
                    <a:pt x="9631" y="20203"/>
                    <a:pt x="20501" y="15107"/>
                    <a:pt x="19850" y="4932"/>
                  </a:cubicBezTo>
                  <a:cubicBezTo>
                    <a:pt x="19552" y="904"/>
                    <a:pt x="17184" y="378"/>
                    <a:pt x="15255" y="378"/>
                  </a:cubicBezTo>
                  <a:cubicBezTo>
                    <a:pt x="14555" y="378"/>
                    <a:pt x="13910" y="444"/>
                    <a:pt x="13447" y="444"/>
                  </a:cubicBezTo>
                  <a:cubicBezTo>
                    <a:pt x="13319" y="444"/>
                    <a:pt x="13210" y="444"/>
                    <a:pt x="13112" y="427"/>
                  </a:cubicBezTo>
                  <a:cubicBezTo>
                    <a:pt x="11786" y="230"/>
                    <a:pt x="10495" y="0"/>
                    <a:pt x="9260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3" name="Google Shape;454;p38"/>
            <p:cNvSpPr/>
            <p:nvPr/>
          </p:nvSpPr>
          <p:spPr>
            <a:xfrm>
              <a:off x="5323527" y="5895773"/>
              <a:ext cx="758541" cy="2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600" fill="norm" stroke="1" extrusionOk="0">
                  <a:moveTo>
                    <a:pt x="5771" y="0"/>
                  </a:moveTo>
                  <a:cubicBezTo>
                    <a:pt x="4035" y="0"/>
                    <a:pt x="2516" y="3508"/>
                    <a:pt x="777" y="4202"/>
                  </a:cubicBezTo>
                  <a:cubicBezTo>
                    <a:pt x="752" y="4185"/>
                    <a:pt x="732" y="4179"/>
                    <a:pt x="709" y="4179"/>
                  </a:cubicBezTo>
                  <a:cubicBezTo>
                    <a:pt x="652" y="4179"/>
                    <a:pt x="597" y="4243"/>
                    <a:pt x="532" y="4344"/>
                  </a:cubicBezTo>
                  <a:cubicBezTo>
                    <a:pt x="265" y="5044"/>
                    <a:pt x="222" y="5115"/>
                    <a:pt x="43" y="6168"/>
                  </a:cubicBezTo>
                  <a:cubicBezTo>
                    <a:pt x="-67" y="6798"/>
                    <a:pt x="43" y="7498"/>
                    <a:pt x="265" y="7781"/>
                  </a:cubicBezTo>
                  <a:cubicBezTo>
                    <a:pt x="694" y="8310"/>
                    <a:pt x="1081" y="8522"/>
                    <a:pt x="1443" y="8522"/>
                  </a:cubicBezTo>
                  <a:cubicBezTo>
                    <a:pt x="2826" y="8522"/>
                    <a:pt x="3849" y="5462"/>
                    <a:pt x="5426" y="5462"/>
                  </a:cubicBezTo>
                  <a:cubicBezTo>
                    <a:pt x="5454" y="5462"/>
                    <a:pt x="5482" y="5462"/>
                    <a:pt x="5510" y="5468"/>
                  </a:cubicBezTo>
                  <a:cubicBezTo>
                    <a:pt x="7177" y="5609"/>
                    <a:pt x="7955" y="9882"/>
                    <a:pt x="9399" y="11000"/>
                  </a:cubicBezTo>
                  <a:cubicBezTo>
                    <a:pt x="10754" y="12124"/>
                    <a:pt x="11466" y="11700"/>
                    <a:pt x="12688" y="14579"/>
                  </a:cubicBezTo>
                  <a:cubicBezTo>
                    <a:pt x="13155" y="15697"/>
                    <a:pt x="15043" y="17027"/>
                    <a:pt x="13978" y="19693"/>
                  </a:cubicBezTo>
                  <a:cubicBezTo>
                    <a:pt x="13733" y="20323"/>
                    <a:pt x="13955" y="21582"/>
                    <a:pt x="14220" y="21582"/>
                  </a:cubicBezTo>
                  <a:cubicBezTo>
                    <a:pt x="14465" y="21594"/>
                    <a:pt x="14732" y="21600"/>
                    <a:pt x="15017" y="21600"/>
                  </a:cubicBezTo>
                  <a:cubicBezTo>
                    <a:pt x="17050" y="21600"/>
                    <a:pt x="19971" y="21164"/>
                    <a:pt x="21354" y="17168"/>
                  </a:cubicBezTo>
                  <a:cubicBezTo>
                    <a:pt x="21533" y="16609"/>
                    <a:pt x="21466" y="15767"/>
                    <a:pt x="21288" y="15414"/>
                  </a:cubicBezTo>
                  <a:cubicBezTo>
                    <a:pt x="18799" y="10023"/>
                    <a:pt x="14866" y="9458"/>
                    <a:pt x="11955" y="6586"/>
                  </a:cubicBezTo>
                  <a:cubicBezTo>
                    <a:pt x="10111" y="4767"/>
                    <a:pt x="7800" y="141"/>
                    <a:pt x="5822" y="0"/>
                  </a:cubicBezTo>
                  <a:cubicBezTo>
                    <a:pt x="5805" y="0"/>
                    <a:pt x="5788" y="0"/>
                    <a:pt x="5771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4" name="Google Shape;455;p38"/>
            <p:cNvSpPr/>
            <p:nvPr/>
          </p:nvSpPr>
          <p:spPr>
            <a:xfrm>
              <a:off x="5752293" y="6190938"/>
              <a:ext cx="192475" cy="7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3" h="21600" fill="norm" stroke="1" extrusionOk="0">
                  <a:moveTo>
                    <a:pt x="2098" y="0"/>
                  </a:moveTo>
                  <a:cubicBezTo>
                    <a:pt x="1723" y="0"/>
                    <a:pt x="1354" y="290"/>
                    <a:pt x="1000" y="967"/>
                  </a:cubicBezTo>
                  <a:cubicBezTo>
                    <a:pt x="-236" y="3500"/>
                    <a:pt x="-236" y="9495"/>
                    <a:pt x="507" y="12724"/>
                  </a:cubicBezTo>
                  <a:cubicBezTo>
                    <a:pt x="1500" y="17094"/>
                    <a:pt x="3646" y="17791"/>
                    <a:pt x="5299" y="18235"/>
                  </a:cubicBezTo>
                  <a:cubicBezTo>
                    <a:pt x="8112" y="18931"/>
                    <a:pt x="10592" y="18467"/>
                    <a:pt x="13405" y="20768"/>
                  </a:cubicBezTo>
                  <a:cubicBezTo>
                    <a:pt x="13981" y="21271"/>
                    <a:pt x="14870" y="21600"/>
                    <a:pt x="15815" y="21600"/>
                  </a:cubicBezTo>
                  <a:cubicBezTo>
                    <a:pt x="18371" y="21600"/>
                    <a:pt x="21364" y="19183"/>
                    <a:pt x="19857" y="11100"/>
                  </a:cubicBezTo>
                  <a:cubicBezTo>
                    <a:pt x="18864" y="6033"/>
                    <a:pt x="16134" y="3055"/>
                    <a:pt x="14231" y="1895"/>
                  </a:cubicBezTo>
                  <a:cubicBezTo>
                    <a:pt x="13863" y="1702"/>
                    <a:pt x="13502" y="1605"/>
                    <a:pt x="13148" y="1605"/>
                  </a:cubicBezTo>
                  <a:cubicBezTo>
                    <a:pt x="10918" y="1605"/>
                    <a:pt x="8974" y="5047"/>
                    <a:pt x="6876" y="5047"/>
                  </a:cubicBezTo>
                  <a:cubicBezTo>
                    <a:pt x="6626" y="5047"/>
                    <a:pt x="6383" y="4989"/>
                    <a:pt x="6126" y="4892"/>
                  </a:cubicBezTo>
                  <a:cubicBezTo>
                    <a:pt x="4959" y="3809"/>
                    <a:pt x="3480" y="0"/>
                    <a:pt x="2098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5" name="Google Shape;456;p38"/>
            <p:cNvSpPr/>
            <p:nvPr/>
          </p:nvSpPr>
          <p:spPr>
            <a:xfrm>
              <a:off x="6069576" y="6097058"/>
              <a:ext cx="407383" cy="18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600" fill="norm" stroke="1" extrusionOk="0">
                  <a:moveTo>
                    <a:pt x="4980" y="0"/>
                  </a:moveTo>
                  <a:cubicBezTo>
                    <a:pt x="3908" y="0"/>
                    <a:pt x="2919" y="494"/>
                    <a:pt x="2144" y="1813"/>
                  </a:cubicBezTo>
                  <a:cubicBezTo>
                    <a:pt x="2102" y="1905"/>
                    <a:pt x="2061" y="1998"/>
                    <a:pt x="2019" y="2091"/>
                  </a:cubicBezTo>
                  <a:cubicBezTo>
                    <a:pt x="1854" y="2546"/>
                    <a:pt x="1730" y="3194"/>
                    <a:pt x="1895" y="3834"/>
                  </a:cubicBezTo>
                  <a:cubicBezTo>
                    <a:pt x="2512" y="6318"/>
                    <a:pt x="6903" y="9072"/>
                    <a:pt x="6821" y="11271"/>
                  </a:cubicBezTo>
                  <a:cubicBezTo>
                    <a:pt x="6821" y="11109"/>
                    <a:pt x="6135" y="11001"/>
                    <a:pt x="5201" y="11001"/>
                  </a:cubicBezTo>
                  <a:cubicBezTo>
                    <a:pt x="3533" y="11001"/>
                    <a:pt x="1075" y="11340"/>
                    <a:pt x="338" y="12281"/>
                  </a:cubicBezTo>
                  <a:cubicBezTo>
                    <a:pt x="-31" y="12651"/>
                    <a:pt x="-114" y="13940"/>
                    <a:pt x="172" y="14580"/>
                  </a:cubicBezTo>
                  <a:cubicBezTo>
                    <a:pt x="1116" y="16416"/>
                    <a:pt x="2430" y="16601"/>
                    <a:pt x="3619" y="16879"/>
                  </a:cubicBezTo>
                  <a:cubicBezTo>
                    <a:pt x="3732" y="16894"/>
                    <a:pt x="3846" y="16902"/>
                    <a:pt x="3967" y="16902"/>
                  </a:cubicBezTo>
                  <a:cubicBezTo>
                    <a:pt x="4625" y="16902"/>
                    <a:pt x="5390" y="16655"/>
                    <a:pt x="6097" y="16655"/>
                  </a:cubicBezTo>
                  <a:cubicBezTo>
                    <a:pt x="6490" y="16655"/>
                    <a:pt x="6862" y="16732"/>
                    <a:pt x="7189" y="16971"/>
                  </a:cubicBezTo>
                  <a:cubicBezTo>
                    <a:pt x="7600" y="17241"/>
                    <a:pt x="8913" y="20921"/>
                    <a:pt x="9488" y="21191"/>
                  </a:cubicBezTo>
                  <a:cubicBezTo>
                    <a:pt x="9960" y="21461"/>
                    <a:pt x="10112" y="21600"/>
                    <a:pt x="10250" y="21600"/>
                  </a:cubicBezTo>
                  <a:cubicBezTo>
                    <a:pt x="10402" y="21600"/>
                    <a:pt x="10536" y="21438"/>
                    <a:pt x="11046" y="21099"/>
                  </a:cubicBezTo>
                  <a:cubicBezTo>
                    <a:pt x="13293" y="19687"/>
                    <a:pt x="9144" y="16586"/>
                    <a:pt x="13790" y="16586"/>
                  </a:cubicBezTo>
                  <a:cubicBezTo>
                    <a:pt x="13983" y="16586"/>
                    <a:pt x="14189" y="16593"/>
                    <a:pt x="14414" y="16601"/>
                  </a:cubicBezTo>
                  <a:cubicBezTo>
                    <a:pt x="15061" y="16601"/>
                    <a:pt x="15499" y="17720"/>
                    <a:pt x="16123" y="17720"/>
                  </a:cubicBezTo>
                  <a:cubicBezTo>
                    <a:pt x="16168" y="17720"/>
                    <a:pt x="16213" y="17720"/>
                    <a:pt x="16257" y="17704"/>
                  </a:cubicBezTo>
                  <a:cubicBezTo>
                    <a:pt x="16506" y="17704"/>
                    <a:pt x="16833" y="17334"/>
                    <a:pt x="16874" y="16694"/>
                  </a:cubicBezTo>
                  <a:cubicBezTo>
                    <a:pt x="17074" y="13793"/>
                    <a:pt x="18353" y="12999"/>
                    <a:pt x="19594" y="12999"/>
                  </a:cubicBezTo>
                  <a:cubicBezTo>
                    <a:pt x="19883" y="12999"/>
                    <a:pt x="20173" y="13045"/>
                    <a:pt x="20445" y="13114"/>
                  </a:cubicBezTo>
                  <a:cubicBezTo>
                    <a:pt x="20483" y="13122"/>
                    <a:pt x="20524" y="13130"/>
                    <a:pt x="20562" y="13130"/>
                  </a:cubicBezTo>
                  <a:cubicBezTo>
                    <a:pt x="21052" y="13130"/>
                    <a:pt x="21486" y="12104"/>
                    <a:pt x="21183" y="11001"/>
                  </a:cubicBezTo>
                  <a:cubicBezTo>
                    <a:pt x="19418" y="4389"/>
                    <a:pt x="14824" y="5670"/>
                    <a:pt x="12073" y="3834"/>
                  </a:cubicBezTo>
                  <a:cubicBezTo>
                    <a:pt x="10278" y="2561"/>
                    <a:pt x="7413" y="0"/>
                    <a:pt x="4980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6" name="Google Shape;457;p38"/>
            <p:cNvSpPr/>
            <p:nvPr/>
          </p:nvSpPr>
          <p:spPr>
            <a:xfrm>
              <a:off x="6529473" y="6192653"/>
              <a:ext cx="150638" cy="8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60" h="21600" fill="norm" stroke="1" extrusionOk="0">
                  <a:moveTo>
                    <a:pt x="8519" y="0"/>
                  </a:moveTo>
                  <a:cubicBezTo>
                    <a:pt x="6744" y="0"/>
                    <a:pt x="5010" y="503"/>
                    <a:pt x="3589" y="1410"/>
                  </a:cubicBezTo>
                  <a:cubicBezTo>
                    <a:pt x="557" y="3407"/>
                    <a:pt x="-1891" y="9197"/>
                    <a:pt x="2028" y="12990"/>
                  </a:cubicBezTo>
                  <a:cubicBezTo>
                    <a:pt x="4567" y="15390"/>
                    <a:pt x="7500" y="16800"/>
                    <a:pt x="10244" y="18596"/>
                  </a:cubicBezTo>
                  <a:cubicBezTo>
                    <a:pt x="11904" y="19787"/>
                    <a:pt x="13761" y="21399"/>
                    <a:pt x="15626" y="21583"/>
                  </a:cubicBezTo>
                  <a:cubicBezTo>
                    <a:pt x="15708" y="21600"/>
                    <a:pt x="15782" y="21600"/>
                    <a:pt x="15864" y="21600"/>
                  </a:cubicBezTo>
                  <a:cubicBezTo>
                    <a:pt x="19709" y="21600"/>
                    <a:pt x="19109" y="12101"/>
                    <a:pt x="17581" y="6999"/>
                  </a:cubicBezTo>
                  <a:cubicBezTo>
                    <a:pt x="17581" y="6797"/>
                    <a:pt x="17482" y="6797"/>
                    <a:pt x="17482" y="6596"/>
                  </a:cubicBezTo>
                  <a:cubicBezTo>
                    <a:pt x="17384" y="6596"/>
                    <a:pt x="17384" y="6411"/>
                    <a:pt x="17384" y="6411"/>
                  </a:cubicBezTo>
                  <a:cubicBezTo>
                    <a:pt x="15404" y="1829"/>
                    <a:pt x="11871" y="0"/>
                    <a:pt x="8519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7" name="Google Shape;458;p38"/>
            <p:cNvSpPr/>
            <p:nvPr/>
          </p:nvSpPr>
          <p:spPr>
            <a:xfrm>
              <a:off x="5748807" y="5742912"/>
              <a:ext cx="109867" cy="153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85" h="21600" fill="norm" stroke="1" extrusionOk="0">
                  <a:moveTo>
                    <a:pt x="3436" y="0"/>
                  </a:moveTo>
                  <a:cubicBezTo>
                    <a:pt x="3123" y="0"/>
                    <a:pt x="2771" y="74"/>
                    <a:pt x="2468" y="288"/>
                  </a:cubicBezTo>
                  <a:cubicBezTo>
                    <a:pt x="-1614" y="2496"/>
                    <a:pt x="301" y="9677"/>
                    <a:pt x="1621" y="12878"/>
                  </a:cubicBezTo>
                  <a:cubicBezTo>
                    <a:pt x="3174" y="16859"/>
                    <a:pt x="7599" y="21600"/>
                    <a:pt x="12618" y="21600"/>
                  </a:cubicBezTo>
                  <a:cubicBezTo>
                    <a:pt x="13031" y="21600"/>
                    <a:pt x="13445" y="21563"/>
                    <a:pt x="13868" y="21498"/>
                  </a:cubicBezTo>
                  <a:cubicBezTo>
                    <a:pt x="19986" y="20505"/>
                    <a:pt x="14825" y="13212"/>
                    <a:pt x="13263" y="10670"/>
                  </a:cubicBezTo>
                  <a:cubicBezTo>
                    <a:pt x="11711" y="7914"/>
                    <a:pt x="8223" y="399"/>
                    <a:pt x="3909" y="65"/>
                  </a:cubicBezTo>
                  <a:cubicBezTo>
                    <a:pt x="3778" y="28"/>
                    <a:pt x="3607" y="0"/>
                    <a:pt x="3436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8" name="Google Shape;459;p38"/>
            <p:cNvSpPr/>
            <p:nvPr/>
          </p:nvSpPr>
          <p:spPr>
            <a:xfrm>
              <a:off x="5427378" y="5985232"/>
              <a:ext cx="98763" cy="74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fill="norm" stroke="1" extrusionOk="0">
                  <a:moveTo>
                    <a:pt x="10339" y="0"/>
                  </a:moveTo>
                  <a:cubicBezTo>
                    <a:pt x="5976" y="0"/>
                    <a:pt x="1642" y="2406"/>
                    <a:pt x="130" y="7295"/>
                  </a:cubicBezTo>
                  <a:cubicBezTo>
                    <a:pt x="-43" y="8212"/>
                    <a:pt x="-43" y="8671"/>
                    <a:pt x="130" y="9339"/>
                  </a:cubicBezTo>
                  <a:cubicBezTo>
                    <a:pt x="130" y="15489"/>
                    <a:pt x="5616" y="20492"/>
                    <a:pt x="9562" y="21409"/>
                  </a:cubicBezTo>
                  <a:cubicBezTo>
                    <a:pt x="10138" y="21543"/>
                    <a:pt x="10757" y="21600"/>
                    <a:pt x="11376" y="21600"/>
                  </a:cubicBezTo>
                  <a:cubicBezTo>
                    <a:pt x="15984" y="21600"/>
                    <a:pt x="21557" y="17990"/>
                    <a:pt x="21557" y="11402"/>
                  </a:cubicBezTo>
                  <a:cubicBezTo>
                    <a:pt x="21557" y="3877"/>
                    <a:pt x="15912" y="0"/>
                    <a:pt x="10339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9" name="Google Shape;460;p38"/>
            <p:cNvSpPr/>
            <p:nvPr/>
          </p:nvSpPr>
          <p:spPr>
            <a:xfrm>
              <a:off x="6105715" y="6000868"/>
              <a:ext cx="96885" cy="8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96" h="21600" fill="norm" stroke="1" extrusionOk="0">
                  <a:moveTo>
                    <a:pt x="8413" y="0"/>
                  </a:moveTo>
                  <a:cubicBezTo>
                    <a:pt x="7393" y="0"/>
                    <a:pt x="6385" y="198"/>
                    <a:pt x="5428" y="627"/>
                  </a:cubicBezTo>
                  <a:cubicBezTo>
                    <a:pt x="5428" y="627"/>
                    <a:pt x="5277" y="824"/>
                    <a:pt x="5277" y="824"/>
                  </a:cubicBezTo>
                  <a:lnTo>
                    <a:pt x="4824" y="824"/>
                  </a:lnTo>
                  <a:cubicBezTo>
                    <a:pt x="629" y="3776"/>
                    <a:pt x="-1625" y="10635"/>
                    <a:pt x="1373" y="16142"/>
                  </a:cubicBezTo>
                  <a:cubicBezTo>
                    <a:pt x="3262" y="19621"/>
                    <a:pt x="6549" y="21600"/>
                    <a:pt x="9761" y="21600"/>
                  </a:cubicBezTo>
                  <a:cubicBezTo>
                    <a:pt x="10894" y="21600"/>
                    <a:pt x="12015" y="21353"/>
                    <a:pt x="13073" y="20858"/>
                  </a:cubicBezTo>
                  <a:cubicBezTo>
                    <a:pt x="17418" y="18698"/>
                    <a:pt x="19975" y="12218"/>
                    <a:pt x="17569" y="6513"/>
                  </a:cubicBezTo>
                  <a:cubicBezTo>
                    <a:pt x="15705" y="2539"/>
                    <a:pt x="12003" y="0"/>
                    <a:pt x="8413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0" name="Google Shape;461;p38"/>
            <p:cNvSpPr/>
            <p:nvPr/>
          </p:nvSpPr>
          <p:spPr>
            <a:xfrm>
              <a:off x="3363892" y="3540327"/>
              <a:ext cx="5001654" cy="6609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fill="norm" stroke="1" extrusionOk="0">
                  <a:moveTo>
                    <a:pt x="9943" y="423"/>
                  </a:moveTo>
                  <a:cubicBezTo>
                    <a:pt x="9984" y="423"/>
                    <a:pt x="10030" y="427"/>
                    <a:pt x="10092" y="438"/>
                  </a:cubicBezTo>
                  <a:cubicBezTo>
                    <a:pt x="10039" y="433"/>
                    <a:pt x="9990" y="430"/>
                    <a:pt x="9940" y="430"/>
                  </a:cubicBezTo>
                  <a:cubicBezTo>
                    <a:pt x="9897" y="430"/>
                    <a:pt x="9854" y="432"/>
                    <a:pt x="9808" y="436"/>
                  </a:cubicBezTo>
                  <a:cubicBezTo>
                    <a:pt x="9835" y="430"/>
                    <a:pt x="9862" y="425"/>
                    <a:pt x="9893" y="425"/>
                  </a:cubicBezTo>
                  <a:cubicBezTo>
                    <a:pt x="9909" y="424"/>
                    <a:pt x="9926" y="423"/>
                    <a:pt x="9943" y="423"/>
                  </a:cubicBezTo>
                  <a:close/>
                  <a:moveTo>
                    <a:pt x="5719" y="351"/>
                  </a:moveTo>
                  <a:cubicBezTo>
                    <a:pt x="5514" y="382"/>
                    <a:pt x="5305" y="418"/>
                    <a:pt x="5106" y="456"/>
                  </a:cubicBezTo>
                  <a:cubicBezTo>
                    <a:pt x="5305" y="415"/>
                    <a:pt x="5511" y="379"/>
                    <a:pt x="5719" y="351"/>
                  </a:cubicBezTo>
                  <a:close/>
                  <a:moveTo>
                    <a:pt x="12097" y="967"/>
                  </a:moveTo>
                  <a:cubicBezTo>
                    <a:pt x="12141" y="990"/>
                    <a:pt x="12181" y="1016"/>
                    <a:pt x="12212" y="1046"/>
                  </a:cubicBezTo>
                  <a:cubicBezTo>
                    <a:pt x="12151" y="1008"/>
                    <a:pt x="12148" y="998"/>
                    <a:pt x="12097" y="967"/>
                  </a:cubicBezTo>
                  <a:close/>
                  <a:moveTo>
                    <a:pt x="4452" y="913"/>
                  </a:moveTo>
                  <a:cubicBezTo>
                    <a:pt x="4449" y="923"/>
                    <a:pt x="4452" y="934"/>
                    <a:pt x="4459" y="944"/>
                  </a:cubicBezTo>
                  <a:cubicBezTo>
                    <a:pt x="4504" y="1017"/>
                    <a:pt x="4541" y="1039"/>
                    <a:pt x="4579" y="1039"/>
                  </a:cubicBezTo>
                  <a:cubicBezTo>
                    <a:pt x="4632" y="1039"/>
                    <a:pt x="4688" y="998"/>
                    <a:pt x="4774" y="998"/>
                  </a:cubicBezTo>
                  <a:cubicBezTo>
                    <a:pt x="4793" y="998"/>
                    <a:pt x="4814" y="1000"/>
                    <a:pt x="4836" y="1005"/>
                  </a:cubicBezTo>
                  <a:cubicBezTo>
                    <a:pt x="4877" y="1016"/>
                    <a:pt x="4890" y="1044"/>
                    <a:pt x="4917" y="1075"/>
                  </a:cubicBezTo>
                  <a:cubicBezTo>
                    <a:pt x="4700" y="1049"/>
                    <a:pt x="4480" y="1030"/>
                    <a:pt x="4256" y="1030"/>
                  </a:cubicBezTo>
                  <a:cubicBezTo>
                    <a:pt x="4103" y="1030"/>
                    <a:pt x="3950" y="1039"/>
                    <a:pt x="3795" y="1059"/>
                  </a:cubicBezTo>
                  <a:cubicBezTo>
                    <a:pt x="3694" y="1072"/>
                    <a:pt x="3623" y="1095"/>
                    <a:pt x="3525" y="1116"/>
                  </a:cubicBezTo>
                  <a:cubicBezTo>
                    <a:pt x="3448" y="1131"/>
                    <a:pt x="3363" y="1134"/>
                    <a:pt x="3279" y="1139"/>
                  </a:cubicBezTo>
                  <a:cubicBezTo>
                    <a:pt x="3309" y="1136"/>
                    <a:pt x="3337" y="1134"/>
                    <a:pt x="3367" y="1129"/>
                  </a:cubicBezTo>
                  <a:cubicBezTo>
                    <a:pt x="3697" y="1075"/>
                    <a:pt x="4034" y="1013"/>
                    <a:pt x="4351" y="936"/>
                  </a:cubicBezTo>
                  <a:cubicBezTo>
                    <a:pt x="4361" y="936"/>
                    <a:pt x="4402" y="926"/>
                    <a:pt x="4452" y="913"/>
                  </a:cubicBezTo>
                  <a:close/>
                  <a:moveTo>
                    <a:pt x="4105" y="1308"/>
                  </a:moveTo>
                  <a:cubicBezTo>
                    <a:pt x="4135" y="1308"/>
                    <a:pt x="4166" y="1311"/>
                    <a:pt x="4196" y="1311"/>
                  </a:cubicBezTo>
                  <a:cubicBezTo>
                    <a:pt x="4220" y="1313"/>
                    <a:pt x="4240" y="1316"/>
                    <a:pt x="4263" y="1319"/>
                  </a:cubicBezTo>
                  <a:cubicBezTo>
                    <a:pt x="4297" y="1324"/>
                    <a:pt x="4304" y="1326"/>
                    <a:pt x="4284" y="1326"/>
                  </a:cubicBezTo>
                  <a:cubicBezTo>
                    <a:pt x="4253" y="1360"/>
                    <a:pt x="4132" y="1390"/>
                    <a:pt x="4078" y="1406"/>
                  </a:cubicBezTo>
                  <a:cubicBezTo>
                    <a:pt x="4036" y="1419"/>
                    <a:pt x="3962" y="1446"/>
                    <a:pt x="3902" y="1446"/>
                  </a:cubicBezTo>
                  <a:cubicBezTo>
                    <a:pt x="3881" y="1446"/>
                    <a:pt x="3861" y="1443"/>
                    <a:pt x="3845" y="1434"/>
                  </a:cubicBezTo>
                  <a:cubicBezTo>
                    <a:pt x="3727" y="1370"/>
                    <a:pt x="3808" y="1347"/>
                    <a:pt x="3862" y="1334"/>
                  </a:cubicBezTo>
                  <a:cubicBezTo>
                    <a:pt x="3940" y="1313"/>
                    <a:pt x="4024" y="1308"/>
                    <a:pt x="4105" y="1308"/>
                  </a:cubicBezTo>
                  <a:close/>
                  <a:moveTo>
                    <a:pt x="5053" y="1528"/>
                  </a:moveTo>
                  <a:cubicBezTo>
                    <a:pt x="5082" y="1528"/>
                    <a:pt x="5111" y="1530"/>
                    <a:pt x="5140" y="1534"/>
                  </a:cubicBezTo>
                  <a:cubicBezTo>
                    <a:pt x="5167" y="1539"/>
                    <a:pt x="5207" y="1542"/>
                    <a:pt x="5210" y="1568"/>
                  </a:cubicBezTo>
                  <a:cubicBezTo>
                    <a:pt x="5210" y="1588"/>
                    <a:pt x="5123" y="1627"/>
                    <a:pt x="5106" y="1632"/>
                  </a:cubicBezTo>
                  <a:cubicBezTo>
                    <a:pt x="5054" y="1653"/>
                    <a:pt x="4989" y="1670"/>
                    <a:pt x="4928" y="1670"/>
                  </a:cubicBezTo>
                  <a:cubicBezTo>
                    <a:pt x="4909" y="1670"/>
                    <a:pt x="4891" y="1669"/>
                    <a:pt x="4874" y="1665"/>
                  </a:cubicBezTo>
                  <a:cubicBezTo>
                    <a:pt x="4826" y="1657"/>
                    <a:pt x="4766" y="1634"/>
                    <a:pt x="4793" y="1596"/>
                  </a:cubicBezTo>
                  <a:cubicBezTo>
                    <a:pt x="4803" y="1580"/>
                    <a:pt x="4840" y="1570"/>
                    <a:pt x="4860" y="1562"/>
                  </a:cubicBezTo>
                  <a:cubicBezTo>
                    <a:pt x="4919" y="1539"/>
                    <a:pt x="4986" y="1528"/>
                    <a:pt x="5053" y="1528"/>
                  </a:cubicBezTo>
                  <a:close/>
                  <a:moveTo>
                    <a:pt x="15299" y="1698"/>
                  </a:moveTo>
                  <a:cubicBezTo>
                    <a:pt x="15299" y="1706"/>
                    <a:pt x="15299" y="1717"/>
                    <a:pt x="15299" y="1727"/>
                  </a:cubicBezTo>
                  <a:cubicBezTo>
                    <a:pt x="15299" y="1727"/>
                    <a:pt x="15296" y="1724"/>
                    <a:pt x="15296" y="1724"/>
                  </a:cubicBezTo>
                  <a:cubicBezTo>
                    <a:pt x="15293" y="1719"/>
                    <a:pt x="15289" y="1714"/>
                    <a:pt x="15286" y="1709"/>
                  </a:cubicBezTo>
                  <a:cubicBezTo>
                    <a:pt x="15293" y="1706"/>
                    <a:pt x="15296" y="1704"/>
                    <a:pt x="15299" y="1698"/>
                  </a:cubicBezTo>
                  <a:close/>
                  <a:moveTo>
                    <a:pt x="4119" y="1731"/>
                  </a:moveTo>
                  <a:cubicBezTo>
                    <a:pt x="4145" y="1731"/>
                    <a:pt x="4179" y="1737"/>
                    <a:pt x="4196" y="1750"/>
                  </a:cubicBezTo>
                  <a:cubicBezTo>
                    <a:pt x="4246" y="1783"/>
                    <a:pt x="4172" y="1814"/>
                    <a:pt x="4129" y="1819"/>
                  </a:cubicBezTo>
                  <a:cubicBezTo>
                    <a:pt x="4088" y="1817"/>
                    <a:pt x="4007" y="1796"/>
                    <a:pt x="4038" y="1758"/>
                  </a:cubicBezTo>
                  <a:cubicBezTo>
                    <a:pt x="4051" y="1742"/>
                    <a:pt x="4081" y="1734"/>
                    <a:pt x="4105" y="1732"/>
                  </a:cubicBezTo>
                  <a:cubicBezTo>
                    <a:pt x="4109" y="1731"/>
                    <a:pt x="4114" y="1731"/>
                    <a:pt x="4119" y="1731"/>
                  </a:cubicBezTo>
                  <a:close/>
                  <a:moveTo>
                    <a:pt x="6000" y="2550"/>
                  </a:moveTo>
                  <a:cubicBezTo>
                    <a:pt x="6071" y="2550"/>
                    <a:pt x="6157" y="2656"/>
                    <a:pt x="6175" y="2710"/>
                  </a:cubicBezTo>
                  <a:cubicBezTo>
                    <a:pt x="6181" y="2730"/>
                    <a:pt x="6191" y="2754"/>
                    <a:pt x="6185" y="2774"/>
                  </a:cubicBezTo>
                  <a:cubicBezTo>
                    <a:pt x="6176" y="2799"/>
                    <a:pt x="6156" y="2807"/>
                    <a:pt x="6132" y="2807"/>
                  </a:cubicBezTo>
                  <a:cubicBezTo>
                    <a:pt x="6110" y="2807"/>
                    <a:pt x="6083" y="2799"/>
                    <a:pt x="6060" y="2792"/>
                  </a:cubicBezTo>
                  <a:cubicBezTo>
                    <a:pt x="5969" y="2759"/>
                    <a:pt x="5902" y="2684"/>
                    <a:pt x="5928" y="2605"/>
                  </a:cubicBezTo>
                  <a:cubicBezTo>
                    <a:pt x="5947" y="2565"/>
                    <a:pt x="5972" y="2550"/>
                    <a:pt x="6000" y="2550"/>
                  </a:cubicBezTo>
                  <a:close/>
                  <a:moveTo>
                    <a:pt x="9262" y="2779"/>
                  </a:moveTo>
                  <a:cubicBezTo>
                    <a:pt x="9279" y="2795"/>
                    <a:pt x="9296" y="2807"/>
                    <a:pt x="9309" y="2820"/>
                  </a:cubicBezTo>
                  <a:cubicBezTo>
                    <a:pt x="9303" y="2818"/>
                    <a:pt x="9296" y="2815"/>
                    <a:pt x="9293" y="2812"/>
                  </a:cubicBezTo>
                  <a:cubicBezTo>
                    <a:pt x="9279" y="2802"/>
                    <a:pt x="9272" y="2795"/>
                    <a:pt x="9262" y="2779"/>
                  </a:cubicBezTo>
                  <a:close/>
                  <a:moveTo>
                    <a:pt x="8117" y="3251"/>
                  </a:moveTo>
                  <a:cubicBezTo>
                    <a:pt x="8153" y="3251"/>
                    <a:pt x="8190" y="3254"/>
                    <a:pt x="8228" y="3259"/>
                  </a:cubicBezTo>
                  <a:cubicBezTo>
                    <a:pt x="8356" y="3277"/>
                    <a:pt x="8868" y="3416"/>
                    <a:pt x="8490" y="3480"/>
                  </a:cubicBezTo>
                  <a:cubicBezTo>
                    <a:pt x="8474" y="3483"/>
                    <a:pt x="8456" y="3484"/>
                    <a:pt x="8436" y="3484"/>
                  </a:cubicBezTo>
                  <a:cubicBezTo>
                    <a:pt x="8358" y="3484"/>
                    <a:pt x="8263" y="3464"/>
                    <a:pt x="8188" y="3464"/>
                  </a:cubicBezTo>
                  <a:cubicBezTo>
                    <a:pt x="8184" y="3464"/>
                    <a:pt x="8180" y="3464"/>
                    <a:pt x="8177" y="3465"/>
                  </a:cubicBezTo>
                  <a:cubicBezTo>
                    <a:pt x="7915" y="3472"/>
                    <a:pt x="7656" y="3514"/>
                    <a:pt x="7397" y="3514"/>
                  </a:cubicBezTo>
                  <a:cubicBezTo>
                    <a:pt x="7383" y="3514"/>
                    <a:pt x="7369" y="3514"/>
                    <a:pt x="7354" y="3513"/>
                  </a:cubicBezTo>
                  <a:cubicBezTo>
                    <a:pt x="7315" y="3513"/>
                    <a:pt x="7254" y="3515"/>
                    <a:pt x="7200" y="3515"/>
                  </a:cubicBezTo>
                  <a:cubicBezTo>
                    <a:pt x="7095" y="3515"/>
                    <a:pt x="7017" y="3508"/>
                    <a:pt x="7172" y="3462"/>
                  </a:cubicBezTo>
                  <a:cubicBezTo>
                    <a:pt x="7284" y="3431"/>
                    <a:pt x="7402" y="3403"/>
                    <a:pt x="7516" y="3380"/>
                  </a:cubicBezTo>
                  <a:cubicBezTo>
                    <a:pt x="7723" y="3334"/>
                    <a:pt x="7910" y="3251"/>
                    <a:pt x="8117" y="3251"/>
                  </a:cubicBezTo>
                  <a:close/>
                  <a:moveTo>
                    <a:pt x="8948" y="4008"/>
                  </a:moveTo>
                  <a:cubicBezTo>
                    <a:pt x="8948" y="4008"/>
                    <a:pt x="8948" y="4008"/>
                    <a:pt x="8949" y="4009"/>
                  </a:cubicBezTo>
                  <a:cubicBezTo>
                    <a:pt x="8948" y="4009"/>
                    <a:pt x="8948" y="4008"/>
                    <a:pt x="8948" y="4008"/>
                  </a:cubicBezTo>
                  <a:close/>
                  <a:moveTo>
                    <a:pt x="10548" y="3907"/>
                  </a:moveTo>
                  <a:cubicBezTo>
                    <a:pt x="10551" y="3907"/>
                    <a:pt x="10554" y="3908"/>
                    <a:pt x="10557" y="3909"/>
                  </a:cubicBezTo>
                  <a:cubicBezTo>
                    <a:pt x="10584" y="3919"/>
                    <a:pt x="10584" y="3983"/>
                    <a:pt x="10570" y="3998"/>
                  </a:cubicBezTo>
                  <a:cubicBezTo>
                    <a:pt x="10553" y="4025"/>
                    <a:pt x="10520" y="4032"/>
                    <a:pt x="10483" y="4032"/>
                  </a:cubicBezTo>
                  <a:cubicBezTo>
                    <a:pt x="10441" y="4032"/>
                    <a:pt x="10395" y="4023"/>
                    <a:pt x="10361" y="4021"/>
                  </a:cubicBezTo>
                  <a:cubicBezTo>
                    <a:pt x="10355" y="4021"/>
                    <a:pt x="10348" y="4021"/>
                    <a:pt x="10342" y="4021"/>
                  </a:cubicBezTo>
                  <a:cubicBezTo>
                    <a:pt x="10278" y="4021"/>
                    <a:pt x="10216" y="4028"/>
                    <a:pt x="10154" y="4028"/>
                  </a:cubicBezTo>
                  <a:cubicBezTo>
                    <a:pt x="10118" y="4028"/>
                    <a:pt x="10083" y="4026"/>
                    <a:pt x="10048" y="4019"/>
                  </a:cubicBezTo>
                  <a:cubicBezTo>
                    <a:pt x="10027" y="4014"/>
                    <a:pt x="10011" y="4009"/>
                    <a:pt x="9994" y="4004"/>
                  </a:cubicBezTo>
                  <a:cubicBezTo>
                    <a:pt x="10051" y="3998"/>
                    <a:pt x="10112" y="3993"/>
                    <a:pt x="10169" y="3988"/>
                  </a:cubicBezTo>
                  <a:cubicBezTo>
                    <a:pt x="10280" y="3970"/>
                    <a:pt x="10398" y="3921"/>
                    <a:pt x="10509" y="3914"/>
                  </a:cubicBezTo>
                  <a:cubicBezTo>
                    <a:pt x="10520" y="3914"/>
                    <a:pt x="10535" y="3907"/>
                    <a:pt x="10548" y="3907"/>
                  </a:cubicBezTo>
                  <a:close/>
                  <a:moveTo>
                    <a:pt x="9409" y="3632"/>
                  </a:moveTo>
                  <a:cubicBezTo>
                    <a:pt x="9474" y="3632"/>
                    <a:pt x="9522" y="3664"/>
                    <a:pt x="9552" y="3729"/>
                  </a:cubicBezTo>
                  <a:cubicBezTo>
                    <a:pt x="9683" y="3797"/>
                    <a:pt x="9706" y="3832"/>
                    <a:pt x="9617" y="3832"/>
                  </a:cubicBezTo>
                  <a:cubicBezTo>
                    <a:pt x="9603" y="3832"/>
                    <a:pt x="9586" y="3831"/>
                    <a:pt x="9566" y="3829"/>
                  </a:cubicBezTo>
                  <a:cubicBezTo>
                    <a:pt x="9542" y="3842"/>
                    <a:pt x="9498" y="3837"/>
                    <a:pt x="9475" y="3847"/>
                  </a:cubicBezTo>
                  <a:cubicBezTo>
                    <a:pt x="9400" y="3878"/>
                    <a:pt x="9394" y="3904"/>
                    <a:pt x="9357" y="3960"/>
                  </a:cubicBezTo>
                  <a:cubicBezTo>
                    <a:pt x="9303" y="4039"/>
                    <a:pt x="9280" y="4066"/>
                    <a:pt x="9267" y="4066"/>
                  </a:cubicBezTo>
                  <a:cubicBezTo>
                    <a:pt x="9240" y="4066"/>
                    <a:pt x="9257" y="3943"/>
                    <a:pt x="9117" y="3929"/>
                  </a:cubicBezTo>
                  <a:cubicBezTo>
                    <a:pt x="9117" y="3929"/>
                    <a:pt x="8942" y="3974"/>
                    <a:pt x="8944" y="4002"/>
                  </a:cubicBezTo>
                  <a:cubicBezTo>
                    <a:pt x="8932" y="3968"/>
                    <a:pt x="8980" y="3838"/>
                    <a:pt x="8955" y="3801"/>
                  </a:cubicBezTo>
                  <a:cubicBezTo>
                    <a:pt x="8914" y="3731"/>
                    <a:pt x="8799" y="3704"/>
                    <a:pt x="8692" y="3704"/>
                  </a:cubicBezTo>
                  <a:cubicBezTo>
                    <a:pt x="8677" y="3704"/>
                    <a:pt x="8663" y="3705"/>
                    <a:pt x="8649" y="3706"/>
                  </a:cubicBezTo>
                  <a:cubicBezTo>
                    <a:pt x="8875" y="3680"/>
                    <a:pt x="9104" y="3662"/>
                    <a:pt x="9333" y="3644"/>
                  </a:cubicBezTo>
                  <a:cubicBezTo>
                    <a:pt x="9360" y="3636"/>
                    <a:pt x="9385" y="3632"/>
                    <a:pt x="9409" y="3632"/>
                  </a:cubicBezTo>
                  <a:close/>
                  <a:moveTo>
                    <a:pt x="8581" y="3711"/>
                  </a:moveTo>
                  <a:cubicBezTo>
                    <a:pt x="8571" y="3714"/>
                    <a:pt x="8561" y="3716"/>
                    <a:pt x="8551" y="3719"/>
                  </a:cubicBezTo>
                  <a:cubicBezTo>
                    <a:pt x="8409" y="3749"/>
                    <a:pt x="8254" y="3883"/>
                    <a:pt x="8237" y="3996"/>
                  </a:cubicBezTo>
                  <a:cubicBezTo>
                    <a:pt x="8224" y="4096"/>
                    <a:pt x="8298" y="4098"/>
                    <a:pt x="8318" y="4178"/>
                  </a:cubicBezTo>
                  <a:cubicBezTo>
                    <a:pt x="8339" y="4253"/>
                    <a:pt x="8399" y="4199"/>
                    <a:pt x="8271" y="4278"/>
                  </a:cubicBezTo>
                  <a:cubicBezTo>
                    <a:pt x="8241" y="4294"/>
                    <a:pt x="8214" y="4312"/>
                    <a:pt x="8187" y="4327"/>
                  </a:cubicBezTo>
                  <a:cubicBezTo>
                    <a:pt x="8103" y="4256"/>
                    <a:pt x="8016" y="4184"/>
                    <a:pt x="7929" y="4113"/>
                  </a:cubicBezTo>
                  <a:cubicBezTo>
                    <a:pt x="7943" y="4104"/>
                    <a:pt x="7992" y="3803"/>
                    <a:pt x="7985" y="3803"/>
                  </a:cubicBezTo>
                  <a:cubicBezTo>
                    <a:pt x="7985" y="3803"/>
                    <a:pt x="7985" y="3803"/>
                    <a:pt x="7985" y="3803"/>
                  </a:cubicBezTo>
                  <a:cubicBezTo>
                    <a:pt x="8036" y="3739"/>
                    <a:pt x="8349" y="3739"/>
                    <a:pt x="8430" y="3729"/>
                  </a:cubicBezTo>
                  <a:cubicBezTo>
                    <a:pt x="8480" y="3721"/>
                    <a:pt x="8531" y="3719"/>
                    <a:pt x="8581" y="3711"/>
                  </a:cubicBezTo>
                  <a:close/>
                  <a:moveTo>
                    <a:pt x="10101" y="4211"/>
                  </a:moveTo>
                  <a:cubicBezTo>
                    <a:pt x="10037" y="4263"/>
                    <a:pt x="9886" y="4312"/>
                    <a:pt x="9832" y="4332"/>
                  </a:cubicBezTo>
                  <a:cubicBezTo>
                    <a:pt x="9704" y="4376"/>
                    <a:pt x="9566" y="4404"/>
                    <a:pt x="9427" y="4425"/>
                  </a:cubicBezTo>
                  <a:cubicBezTo>
                    <a:pt x="9345" y="4435"/>
                    <a:pt x="9260" y="4446"/>
                    <a:pt x="9174" y="4446"/>
                  </a:cubicBezTo>
                  <a:cubicBezTo>
                    <a:pt x="9159" y="4446"/>
                    <a:pt x="9143" y="4446"/>
                    <a:pt x="9128" y="4445"/>
                  </a:cubicBezTo>
                  <a:cubicBezTo>
                    <a:pt x="8979" y="4435"/>
                    <a:pt x="8912" y="4366"/>
                    <a:pt x="9128" y="4335"/>
                  </a:cubicBezTo>
                  <a:cubicBezTo>
                    <a:pt x="9201" y="4322"/>
                    <a:pt x="9272" y="4324"/>
                    <a:pt x="9346" y="4304"/>
                  </a:cubicBezTo>
                  <a:cubicBezTo>
                    <a:pt x="9438" y="4278"/>
                    <a:pt x="9505" y="4237"/>
                    <a:pt x="9606" y="4230"/>
                  </a:cubicBezTo>
                  <a:cubicBezTo>
                    <a:pt x="9627" y="4228"/>
                    <a:pt x="9648" y="4228"/>
                    <a:pt x="9669" y="4228"/>
                  </a:cubicBezTo>
                  <a:cubicBezTo>
                    <a:pt x="9741" y="4228"/>
                    <a:pt x="9815" y="4233"/>
                    <a:pt x="9887" y="4233"/>
                  </a:cubicBezTo>
                  <a:cubicBezTo>
                    <a:pt x="9899" y="4233"/>
                    <a:pt x="9911" y="4232"/>
                    <a:pt x="9923" y="4232"/>
                  </a:cubicBezTo>
                  <a:cubicBezTo>
                    <a:pt x="9943" y="4230"/>
                    <a:pt x="10041" y="4217"/>
                    <a:pt x="10101" y="4211"/>
                  </a:cubicBezTo>
                  <a:close/>
                  <a:moveTo>
                    <a:pt x="940" y="6568"/>
                  </a:moveTo>
                  <a:cubicBezTo>
                    <a:pt x="943" y="6568"/>
                    <a:pt x="943" y="6570"/>
                    <a:pt x="943" y="6570"/>
                  </a:cubicBezTo>
                  <a:cubicBezTo>
                    <a:pt x="946" y="6573"/>
                    <a:pt x="946" y="6576"/>
                    <a:pt x="946" y="6578"/>
                  </a:cubicBezTo>
                  <a:cubicBezTo>
                    <a:pt x="946" y="6576"/>
                    <a:pt x="943" y="6570"/>
                    <a:pt x="940" y="6568"/>
                  </a:cubicBezTo>
                  <a:close/>
                  <a:moveTo>
                    <a:pt x="946" y="6691"/>
                  </a:moveTo>
                  <a:cubicBezTo>
                    <a:pt x="946" y="6722"/>
                    <a:pt x="950" y="6730"/>
                    <a:pt x="940" y="6748"/>
                  </a:cubicBezTo>
                  <a:cubicBezTo>
                    <a:pt x="936" y="6753"/>
                    <a:pt x="933" y="6760"/>
                    <a:pt x="926" y="6768"/>
                  </a:cubicBezTo>
                  <a:cubicBezTo>
                    <a:pt x="933" y="6740"/>
                    <a:pt x="940" y="6714"/>
                    <a:pt x="946" y="6691"/>
                  </a:cubicBezTo>
                  <a:close/>
                  <a:moveTo>
                    <a:pt x="5447" y="9119"/>
                  </a:moveTo>
                  <a:cubicBezTo>
                    <a:pt x="5472" y="9119"/>
                    <a:pt x="5498" y="9123"/>
                    <a:pt x="5524" y="9132"/>
                  </a:cubicBezTo>
                  <a:cubicBezTo>
                    <a:pt x="5541" y="9137"/>
                    <a:pt x="5551" y="9145"/>
                    <a:pt x="5561" y="9153"/>
                  </a:cubicBezTo>
                  <a:cubicBezTo>
                    <a:pt x="5507" y="9137"/>
                    <a:pt x="5447" y="9130"/>
                    <a:pt x="5376" y="9127"/>
                  </a:cubicBezTo>
                  <a:cubicBezTo>
                    <a:pt x="5400" y="9122"/>
                    <a:pt x="5423" y="9119"/>
                    <a:pt x="5447" y="9119"/>
                  </a:cubicBezTo>
                  <a:close/>
                  <a:moveTo>
                    <a:pt x="12114" y="10185"/>
                  </a:moveTo>
                  <a:cubicBezTo>
                    <a:pt x="12107" y="10187"/>
                    <a:pt x="12097" y="10190"/>
                    <a:pt x="12087" y="10195"/>
                  </a:cubicBezTo>
                  <a:cubicBezTo>
                    <a:pt x="12060" y="10205"/>
                    <a:pt x="11986" y="10233"/>
                    <a:pt x="11888" y="10252"/>
                  </a:cubicBezTo>
                  <a:cubicBezTo>
                    <a:pt x="11962" y="10223"/>
                    <a:pt x="12040" y="10200"/>
                    <a:pt x="12114" y="10185"/>
                  </a:cubicBezTo>
                  <a:close/>
                  <a:moveTo>
                    <a:pt x="9910" y="13257"/>
                  </a:moveTo>
                  <a:cubicBezTo>
                    <a:pt x="9919" y="13268"/>
                    <a:pt x="9930" y="13275"/>
                    <a:pt x="9936" y="13288"/>
                  </a:cubicBezTo>
                  <a:cubicBezTo>
                    <a:pt x="9936" y="13293"/>
                    <a:pt x="9936" y="13298"/>
                    <a:pt x="9940" y="13303"/>
                  </a:cubicBezTo>
                  <a:cubicBezTo>
                    <a:pt x="9930" y="13291"/>
                    <a:pt x="9923" y="13278"/>
                    <a:pt x="9910" y="13257"/>
                  </a:cubicBezTo>
                  <a:close/>
                  <a:moveTo>
                    <a:pt x="10825" y="15609"/>
                  </a:moveTo>
                  <a:cubicBezTo>
                    <a:pt x="10834" y="15609"/>
                    <a:pt x="10849" y="15610"/>
                    <a:pt x="10867" y="15611"/>
                  </a:cubicBezTo>
                  <a:cubicBezTo>
                    <a:pt x="10857" y="15616"/>
                    <a:pt x="10850" y="15622"/>
                    <a:pt x="10847" y="15627"/>
                  </a:cubicBezTo>
                  <a:cubicBezTo>
                    <a:pt x="10813" y="15612"/>
                    <a:pt x="10811" y="15609"/>
                    <a:pt x="10825" y="15609"/>
                  </a:cubicBezTo>
                  <a:close/>
                  <a:moveTo>
                    <a:pt x="12667" y="17480"/>
                  </a:moveTo>
                  <a:cubicBezTo>
                    <a:pt x="12657" y="17529"/>
                    <a:pt x="12643" y="17570"/>
                    <a:pt x="12623" y="17603"/>
                  </a:cubicBezTo>
                  <a:cubicBezTo>
                    <a:pt x="12599" y="17654"/>
                    <a:pt x="12559" y="17719"/>
                    <a:pt x="12508" y="17788"/>
                  </a:cubicBezTo>
                  <a:cubicBezTo>
                    <a:pt x="12572" y="17683"/>
                    <a:pt x="12626" y="17583"/>
                    <a:pt x="12667" y="17480"/>
                  </a:cubicBezTo>
                  <a:close/>
                  <a:moveTo>
                    <a:pt x="9448" y="0"/>
                  </a:moveTo>
                  <a:cubicBezTo>
                    <a:pt x="8397" y="0"/>
                    <a:pt x="7351" y="86"/>
                    <a:pt x="6313" y="222"/>
                  </a:cubicBezTo>
                  <a:cubicBezTo>
                    <a:pt x="5740" y="299"/>
                    <a:pt x="5160" y="384"/>
                    <a:pt x="4604" y="523"/>
                  </a:cubicBezTo>
                  <a:cubicBezTo>
                    <a:pt x="4118" y="644"/>
                    <a:pt x="3798" y="913"/>
                    <a:pt x="3337" y="1049"/>
                  </a:cubicBezTo>
                  <a:cubicBezTo>
                    <a:pt x="3279" y="1057"/>
                    <a:pt x="3201" y="1052"/>
                    <a:pt x="3148" y="1067"/>
                  </a:cubicBezTo>
                  <a:cubicBezTo>
                    <a:pt x="3104" y="1080"/>
                    <a:pt x="3090" y="1139"/>
                    <a:pt x="3148" y="1144"/>
                  </a:cubicBezTo>
                  <a:cubicBezTo>
                    <a:pt x="3074" y="1149"/>
                    <a:pt x="3003" y="1152"/>
                    <a:pt x="2942" y="1165"/>
                  </a:cubicBezTo>
                  <a:cubicBezTo>
                    <a:pt x="2804" y="1195"/>
                    <a:pt x="2696" y="1257"/>
                    <a:pt x="2568" y="1308"/>
                  </a:cubicBezTo>
                  <a:cubicBezTo>
                    <a:pt x="1941" y="1562"/>
                    <a:pt x="1368" y="1758"/>
                    <a:pt x="822" y="2104"/>
                  </a:cubicBezTo>
                  <a:cubicBezTo>
                    <a:pt x="798" y="2120"/>
                    <a:pt x="802" y="2148"/>
                    <a:pt x="822" y="2163"/>
                  </a:cubicBezTo>
                  <a:cubicBezTo>
                    <a:pt x="913" y="2237"/>
                    <a:pt x="1034" y="2189"/>
                    <a:pt x="1118" y="2258"/>
                  </a:cubicBezTo>
                  <a:cubicBezTo>
                    <a:pt x="1321" y="2422"/>
                    <a:pt x="1142" y="2587"/>
                    <a:pt x="1088" y="2769"/>
                  </a:cubicBezTo>
                  <a:cubicBezTo>
                    <a:pt x="1027" y="2964"/>
                    <a:pt x="1081" y="3072"/>
                    <a:pt x="788" y="3174"/>
                  </a:cubicBezTo>
                  <a:cubicBezTo>
                    <a:pt x="768" y="3182"/>
                    <a:pt x="754" y="3205"/>
                    <a:pt x="761" y="3221"/>
                  </a:cubicBezTo>
                  <a:cubicBezTo>
                    <a:pt x="812" y="3326"/>
                    <a:pt x="953" y="3434"/>
                    <a:pt x="1095" y="3446"/>
                  </a:cubicBezTo>
                  <a:lnTo>
                    <a:pt x="1091" y="3446"/>
                  </a:lnTo>
                  <a:cubicBezTo>
                    <a:pt x="1027" y="3457"/>
                    <a:pt x="1048" y="3523"/>
                    <a:pt x="1105" y="3526"/>
                  </a:cubicBezTo>
                  <a:cubicBezTo>
                    <a:pt x="1233" y="3536"/>
                    <a:pt x="1027" y="3572"/>
                    <a:pt x="930" y="3642"/>
                  </a:cubicBezTo>
                  <a:cubicBezTo>
                    <a:pt x="805" y="3726"/>
                    <a:pt x="690" y="3847"/>
                    <a:pt x="603" y="3957"/>
                  </a:cubicBezTo>
                  <a:cubicBezTo>
                    <a:pt x="454" y="4145"/>
                    <a:pt x="218" y="4376"/>
                    <a:pt x="97" y="4579"/>
                  </a:cubicBezTo>
                  <a:cubicBezTo>
                    <a:pt x="-41" y="4805"/>
                    <a:pt x="-7" y="4922"/>
                    <a:pt x="50" y="5166"/>
                  </a:cubicBezTo>
                  <a:cubicBezTo>
                    <a:pt x="134" y="5531"/>
                    <a:pt x="488" y="5806"/>
                    <a:pt x="579" y="6155"/>
                  </a:cubicBezTo>
                  <a:cubicBezTo>
                    <a:pt x="619" y="6309"/>
                    <a:pt x="596" y="6396"/>
                    <a:pt x="674" y="6534"/>
                  </a:cubicBezTo>
                  <a:cubicBezTo>
                    <a:pt x="690" y="6568"/>
                    <a:pt x="788" y="6540"/>
                    <a:pt x="819" y="6589"/>
                  </a:cubicBezTo>
                  <a:cubicBezTo>
                    <a:pt x="879" y="6683"/>
                    <a:pt x="832" y="6763"/>
                    <a:pt x="700" y="6845"/>
                  </a:cubicBezTo>
                  <a:cubicBezTo>
                    <a:pt x="677" y="6861"/>
                    <a:pt x="680" y="6889"/>
                    <a:pt x="700" y="6902"/>
                  </a:cubicBezTo>
                  <a:cubicBezTo>
                    <a:pt x="785" y="6971"/>
                    <a:pt x="950" y="7017"/>
                    <a:pt x="1017" y="7079"/>
                  </a:cubicBezTo>
                  <a:cubicBezTo>
                    <a:pt x="1169" y="7217"/>
                    <a:pt x="1091" y="7287"/>
                    <a:pt x="1091" y="7433"/>
                  </a:cubicBezTo>
                  <a:cubicBezTo>
                    <a:pt x="1091" y="7446"/>
                    <a:pt x="1102" y="7461"/>
                    <a:pt x="1118" y="7466"/>
                  </a:cubicBezTo>
                  <a:cubicBezTo>
                    <a:pt x="1273" y="7536"/>
                    <a:pt x="1307" y="7695"/>
                    <a:pt x="1351" y="7816"/>
                  </a:cubicBezTo>
                  <a:cubicBezTo>
                    <a:pt x="1358" y="7828"/>
                    <a:pt x="1371" y="7839"/>
                    <a:pt x="1392" y="7844"/>
                  </a:cubicBezTo>
                  <a:cubicBezTo>
                    <a:pt x="1435" y="7852"/>
                    <a:pt x="1473" y="7856"/>
                    <a:pt x="1508" y="7856"/>
                  </a:cubicBezTo>
                  <a:cubicBezTo>
                    <a:pt x="1591" y="7856"/>
                    <a:pt x="1659" y="7833"/>
                    <a:pt x="1742" y="7782"/>
                  </a:cubicBezTo>
                  <a:cubicBezTo>
                    <a:pt x="1756" y="7772"/>
                    <a:pt x="1759" y="7754"/>
                    <a:pt x="1756" y="7741"/>
                  </a:cubicBezTo>
                  <a:cubicBezTo>
                    <a:pt x="1728" y="7661"/>
                    <a:pt x="1668" y="7597"/>
                    <a:pt x="1641" y="7518"/>
                  </a:cubicBezTo>
                  <a:cubicBezTo>
                    <a:pt x="1634" y="7505"/>
                    <a:pt x="1621" y="7492"/>
                    <a:pt x="1600" y="7490"/>
                  </a:cubicBezTo>
                  <a:cubicBezTo>
                    <a:pt x="1516" y="7474"/>
                    <a:pt x="1449" y="7312"/>
                    <a:pt x="1398" y="7176"/>
                  </a:cubicBezTo>
                  <a:cubicBezTo>
                    <a:pt x="1401" y="7171"/>
                    <a:pt x="1405" y="7164"/>
                    <a:pt x="1405" y="7156"/>
                  </a:cubicBezTo>
                  <a:cubicBezTo>
                    <a:pt x="1405" y="7145"/>
                    <a:pt x="1398" y="7135"/>
                    <a:pt x="1378" y="7117"/>
                  </a:cubicBezTo>
                  <a:cubicBezTo>
                    <a:pt x="1364" y="7074"/>
                    <a:pt x="1348" y="7035"/>
                    <a:pt x="1337" y="7009"/>
                  </a:cubicBezTo>
                  <a:cubicBezTo>
                    <a:pt x="1294" y="6920"/>
                    <a:pt x="1193" y="6755"/>
                    <a:pt x="1223" y="6668"/>
                  </a:cubicBezTo>
                  <a:cubicBezTo>
                    <a:pt x="1230" y="6653"/>
                    <a:pt x="1223" y="6637"/>
                    <a:pt x="1210" y="6627"/>
                  </a:cubicBezTo>
                  <a:cubicBezTo>
                    <a:pt x="1072" y="6526"/>
                    <a:pt x="923" y="6169"/>
                    <a:pt x="1026" y="6169"/>
                  </a:cubicBezTo>
                  <a:cubicBezTo>
                    <a:pt x="1058" y="6169"/>
                    <a:pt x="1112" y="6202"/>
                    <a:pt x="1196" y="6283"/>
                  </a:cubicBezTo>
                  <a:cubicBezTo>
                    <a:pt x="1311" y="6393"/>
                    <a:pt x="1210" y="6527"/>
                    <a:pt x="1253" y="6622"/>
                  </a:cubicBezTo>
                  <a:cubicBezTo>
                    <a:pt x="1304" y="6725"/>
                    <a:pt x="1425" y="6886"/>
                    <a:pt x="1509" y="6956"/>
                  </a:cubicBezTo>
                  <a:cubicBezTo>
                    <a:pt x="1594" y="7027"/>
                    <a:pt x="1870" y="7051"/>
                    <a:pt x="1702" y="7151"/>
                  </a:cubicBezTo>
                  <a:cubicBezTo>
                    <a:pt x="1681" y="7164"/>
                    <a:pt x="1685" y="7187"/>
                    <a:pt x="1695" y="7202"/>
                  </a:cubicBezTo>
                  <a:cubicBezTo>
                    <a:pt x="1850" y="7425"/>
                    <a:pt x="2214" y="7559"/>
                    <a:pt x="2376" y="7813"/>
                  </a:cubicBezTo>
                  <a:cubicBezTo>
                    <a:pt x="2511" y="8021"/>
                    <a:pt x="2403" y="8254"/>
                    <a:pt x="2521" y="8442"/>
                  </a:cubicBezTo>
                  <a:cubicBezTo>
                    <a:pt x="2612" y="8578"/>
                    <a:pt x="2932" y="8745"/>
                    <a:pt x="3114" y="8819"/>
                  </a:cubicBezTo>
                  <a:cubicBezTo>
                    <a:pt x="3431" y="8953"/>
                    <a:pt x="3832" y="9094"/>
                    <a:pt x="4179" y="9191"/>
                  </a:cubicBezTo>
                  <a:cubicBezTo>
                    <a:pt x="4350" y="9241"/>
                    <a:pt x="4493" y="9256"/>
                    <a:pt x="4630" y="9256"/>
                  </a:cubicBezTo>
                  <a:cubicBezTo>
                    <a:pt x="4714" y="9256"/>
                    <a:pt x="4796" y="9251"/>
                    <a:pt x="4880" y="9243"/>
                  </a:cubicBezTo>
                  <a:lnTo>
                    <a:pt x="4904" y="9243"/>
                  </a:lnTo>
                  <a:cubicBezTo>
                    <a:pt x="4921" y="9240"/>
                    <a:pt x="4934" y="9238"/>
                    <a:pt x="4951" y="9235"/>
                  </a:cubicBezTo>
                  <a:cubicBezTo>
                    <a:pt x="5045" y="9227"/>
                    <a:pt x="5143" y="9217"/>
                    <a:pt x="5251" y="9209"/>
                  </a:cubicBezTo>
                  <a:cubicBezTo>
                    <a:pt x="5256" y="9209"/>
                    <a:pt x="5261" y="9209"/>
                    <a:pt x="5266" y="9209"/>
                  </a:cubicBezTo>
                  <a:cubicBezTo>
                    <a:pt x="5370" y="9209"/>
                    <a:pt x="5550" y="9259"/>
                    <a:pt x="5743" y="9327"/>
                  </a:cubicBezTo>
                  <a:cubicBezTo>
                    <a:pt x="5814" y="9368"/>
                    <a:pt x="5868" y="9381"/>
                    <a:pt x="5965" y="9407"/>
                  </a:cubicBezTo>
                  <a:cubicBezTo>
                    <a:pt x="6198" y="9497"/>
                    <a:pt x="6424" y="9594"/>
                    <a:pt x="6529" y="9641"/>
                  </a:cubicBezTo>
                  <a:cubicBezTo>
                    <a:pt x="6630" y="9684"/>
                    <a:pt x="6741" y="9723"/>
                    <a:pt x="6852" y="9756"/>
                  </a:cubicBezTo>
                  <a:cubicBezTo>
                    <a:pt x="6899" y="9782"/>
                    <a:pt x="6950" y="9800"/>
                    <a:pt x="7027" y="9813"/>
                  </a:cubicBezTo>
                  <a:cubicBezTo>
                    <a:pt x="7041" y="9818"/>
                    <a:pt x="7058" y="9820"/>
                    <a:pt x="7071" y="9823"/>
                  </a:cubicBezTo>
                  <a:cubicBezTo>
                    <a:pt x="7523" y="9954"/>
                    <a:pt x="7954" y="10085"/>
                    <a:pt x="8015" y="10526"/>
                  </a:cubicBezTo>
                  <a:cubicBezTo>
                    <a:pt x="8018" y="10547"/>
                    <a:pt x="8032" y="10559"/>
                    <a:pt x="8055" y="10567"/>
                  </a:cubicBezTo>
                  <a:cubicBezTo>
                    <a:pt x="8305" y="10637"/>
                    <a:pt x="8308" y="10637"/>
                    <a:pt x="8541" y="10778"/>
                  </a:cubicBezTo>
                  <a:cubicBezTo>
                    <a:pt x="8585" y="10801"/>
                    <a:pt x="8564" y="10834"/>
                    <a:pt x="8608" y="10852"/>
                  </a:cubicBezTo>
                  <a:cubicBezTo>
                    <a:pt x="8861" y="10952"/>
                    <a:pt x="9168" y="10873"/>
                    <a:pt x="9357" y="11080"/>
                  </a:cubicBezTo>
                  <a:cubicBezTo>
                    <a:pt x="9368" y="11092"/>
                    <a:pt x="9385" y="11100"/>
                    <a:pt x="9403" y="11100"/>
                  </a:cubicBezTo>
                  <a:cubicBezTo>
                    <a:pt x="9412" y="11100"/>
                    <a:pt x="9422" y="11098"/>
                    <a:pt x="9431" y="11093"/>
                  </a:cubicBezTo>
                  <a:cubicBezTo>
                    <a:pt x="9498" y="11063"/>
                    <a:pt x="9530" y="11052"/>
                    <a:pt x="9543" y="11052"/>
                  </a:cubicBezTo>
                  <a:cubicBezTo>
                    <a:pt x="9577" y="11052"/>
                    <a:pt x="9483" y="11128"/>
                    <a:pt x="9559" y="11132"/>
                  </a:cubicBezTo>
                  <a:cubicBezTo>
                    <a:pt x="9644" y="11137"/>
                    <a:pt x="9697" y="11160"/>
                    <a:pt x="9757" y="11160"/>
                  </a:cubicBezTo>
                  <a:cubicBezTo>
                    <a:pt x="9796" y="11160"/>
                    <a:pt x="9838" y="11151"/>
                    <a:pt x="9893" y="11122"/>
                  </a:cubicBezTo>
                  <a:cubicBezTo>
                    <a:pt x="9916" y="11109"/>
                    <a:pt x="9926" y="11086"/>
                    <a:pt x="9910" y="11065"/>
                  </a:cubicBezTo>
                  <a:cubicBezTo>
                    <a:pt x="9859" y="10993"/>
                    <a:pt x="9761" y="10947"/>
                    <a:pt x="9862" y="10870"/>
                  </a:cubicBezTo>
                  <a:cubicBezTo>
                    <a:pt x="9902" y="10839"/>
                    <a:pt x="9946" y="10826"/>
                    <a:pt x="9990" y="10826"/>
                  </a:cubicBezTo>
                  <a:cubicBezTo>
                    <a:pt x="10152" y="10826"/>
                    <a:pt x="10330" y="10994"/>
                    <a:pt x="10425" y="11073"/>
                  </a:cubicBezTo>
                  <a:cubicBezTo>
                    <a:pt x="10644" y="11253"/>
                    <a:pt x="10685" y="11502"/>
                    <a:pt x="10678" y="11745"/>
                  </a:cubicBezTo>
                  <a:cubicBezTo>
                    <a:pt x="10674" y="11933"/>
                    <a:pt x="10577" y="11976"/>
                    <a:pt x="10439" y="12102"/>
                  </a:cubicBezTo>
                  <a:cubicBezTo>
                    <a:pt x="10203" y="12320"/>
                    <a:pt x="9464" y="12685"/>
                    <a:pt x="9562" y="13062"/>
                  </a:cubicBezTo>
                  <a:cubicBezTo>
                    <a:pt x="9579" y="13132"/>
                    <a:pt x="9707" y="13206"/>
                    <a:pt x="9714" y="13237"/>
                  </a:cubicBezTo>
                  <a:cubicBezTo>
                    <a:pt x="9768" y="13496"/>
                    <a:pt x="9539" y="13345"/>
                    <a:pt x="9461" y="13501"/>
                  </a:cubicBezTo>
                  <a:cubicBezTo>
                    <a:pt x="9350" y="13714"/>
                    <a:pt x="9424" y="13920"/>
                    <a:pt x="9589" y="14071"/>
                  </a:cubicBezTo>
                  <a:cubicBezTo>
                    <a:pt x="9731" y="14204"/>
                    <a:pt x="9960" y="14302"/>
                    <a:pt x="10112" y="14453"/>
                  </a:cubicBezTo>
                  <a:cubicBezTo>
                    <a:pt x="10246" y="14587"/>
                    <a:pt x="10378" y="14723"/>
                    <a:pt x="10506" y="14862"/>
                  </a:cubicBezTo>
                  <a:cubicBezTo>
                    <a:pt x="10627" y="14993"/>
                    <a:pt x="10857" y="15190"/>
                    <a:pt x="10887" y="15349"/>
                  </a:cubicBezTo>
                  <a:cubicBezTo>
                    <a:pt x="10897" y="15424"/>
                    <a:pt x="10755" y="15601"/>
                    <a:pt x="10776" y="15647"/>
                  </a:cubicBezTo>
                  <a:cubicBezTo>
                    <a:pt x="10880" y="15876"/>
                    <a:pt x="11460" y="15937"/>
                    <a:pt x="11713" y="16014"/>
                  </a:cubicBezTo>
                  <a:cubicBezTo>
                    <a:pt x="12009" y="16104"/>
                    <a:pt x="12515" y="16222"/>
                    <a:pt x="12647" y="16484"/>
                  </a:cubicBezTo>
                  <a:cubicBezTo>
                    <a:pt x="12714" y="16623"/>
                    <a:pt x="12667" y="16836"/>
                    <a:pt x="12660" y="16979"/>
                  </a:cubicBezTo>
                  <a:cubicBezTo>
                    <a:pt x="12643" y="17313"/>
                    <a:pt x="12606" y="17580"/>
                    <a:pt x="12384" y="17875"/>
                  </a:cubicBezTo>
                  <a:cubicBezTo>
                    <a:pt x="12212" y="18106"/>
                    <a:pt x="12050" y="18283"/>
                    <a:pt x="11993" y="18548"/>
                  </a:cubicBezTo>
                  <a:cubicBezTo>
                    <a:pt x="11962" y="18704"/>
                    <a:pt x="12020" y="18912"/>
                    <a:pt x="11892" y="19051"/>
                  </a:cubicBezTo>
                  <a:cubicBezTo>
                    <a:pt x="11797" y="19156"/>
                    <a:pt x="11591" y="19202"/>
                    <a:pt x="11484" y="19308"/>
                  </a:cubicBezTo>
                  <a:cubicBezTo>
                    <a:pt x="11342" y="19451"/>
                    <a:pt x="11335" y="19595"/>
                    <a:pt x="11285" y="19770"/>
                  </a:cubicBezTo>
                  <a:cubicBezTo>
                    <a:pt x="11221" y="19980"/>
                    <a:pt x="10927" y="20219"/>
                    <a:pt x="10924" y="20424"/>
                  </a:cubicBezTo>
                  <a:cubicBezTo>
                    <a:pt x="10924" y="20432"/>
                    <a:pt x="10931" y="20440"/>
                    <a:pt x="10934" y="20447"/>
                  </a:cubicBezTo>
                  <a:cubicBezTo>
                    <a:pt x="10927" y="20447"/>
                    <a:pt x="10921" y="20450"/>
                    <a:pt x="10914" y="20455"/>
                  </a:cubicBezTo>
                  <a:cubicBezTo>
                    <a:pt x="10911" y="20455"/>
                    <a:pt x="10911" y="20458"/>
                    <a:pt x="10907" y="20458"/>
                  </a:cubicBezTo>
                  <a:cubicBezTo>
                    <a:pt x="10907" y="20460"/>
                    <a:pt x="10904" y="20460"/>
                    <a:pt x="10904" y="20460"/>
                  </a:cubicBezTo>
                  <a:cubicBezTo>
                    <a:pt x="10904" y="20460"/>
                    <a:pt x="10900" y="20463"/>
                    <a:pt x="10900" y="20463"/>
                  </a:cubicBezTo>
                  <a:cubicBezTo>
                    <a:pt x="10900" y="20465"/>
                    <a:pt x="10897" y="20465"/>
                    <a:pt x="10897" y="20468"/>
                  </a:cubicBezTo>
                  <a:cubicBezTo>
                    <a:pt x="10836" y="20511"/>
                    <a:pt x="10819" y="20586"/>
                    <a:pt x="10749" y="20627"/>
                  </a:cubicBezTo>
                  <a:cubicBezTo>
                    <a:pt x="10674" y="20668"/>
                    <a:pt x="10577" y="20681"/>
                    <a:pt x="10506" y="20730"/>
                  </a:cubicBezTo>
                  <a:cubicBezTo>
                    <a:pt x="10462" y="20758"/>
                    <a:pt x="10442" y="20794"/>
                    <a:pt x="10493" y="20827"/>
                  </a:cubicBezTo>
                  <a:cubicBezTo>
                    <a:pt x="10515" y="20841"/>
                    <a:pt x="10543" y="20846"/>
                    <a:pt x="10572" y="20846"/>
                  </a:cubicBezTo>
                  <a:cubicBezTo>
                    <a:pt x="10609" y="20846"/>
                    <a:pt x="10649" y="20837"/>
                    <a:pt x="10681" y="20827"/>
                  </a:cubicBezTo>
                  <a:cubicBezTo>
                    <a:pt x="10752" y="20807"/>
                    <a:pt x="10819" y="20773"/>
                    <a:pt x="10884" y="20740"/>
                  </a:cubicBezTo>
                  <a:cubicBezTo>
                    <a:pt x="10799" y="20832"/>
                    <a:pt x="10722" y="20927"/>
                    <a:pt x="10678" y="21030"/>
                  </a:cubicBezTo>
                  <a:cubicBezTo>
                    <a:pt x="10490" y="21482"/>
                    <a:pt x="11106" y="21600"/>
                    <a:pt x="11689" y="21600"/>
                  </a:cubicBezTo>
                  <a:cubicBezTo>
                    <a:pt x="12003" y="21600"/>
                    <a:pt x="12308" y="21566"/>
                    <a:pt x="12471" y="21531"/>
                  </a:cubicBezTo>
                  <a:cubicBezTo>
                    <a:pt x="12527" y="21518"/>
                    <a:pt x="12519" y="21451"/>
                    <a:pt x="12461" y="21451"/>
                  </a:cubicBezTo>
                  <a:cubicBezTo>
                    <a:pt x="12460" y="21451"/>
                    <a:pt x="12459" y="21451"/>
                    <a:pt x="12458" y="21451"/>
                  </a:cubicBezTo>
                  <a:cubicBezTo>
                    <a:pt x="12400" y="21452"/>
                    <a:pt x="12362" y="21456"/>
                    <a:pt x="12336" y="21456"/>
                  </a:cubicBezTo>
                  <a:cubicBezTo>
                    <a:pt x="12266" y="21456"/>
                    <a:pt x="12270" y="21433"/>
                    <a:pt x="12175" y="21292"/>
                  </a:cubicBezTo>
                  <a:cubicBezTo>
                    <a:pt x="12072" y="21144"/>
                    <a:pt x="12035" y="21120"/>
                    <a:pt x="12042" y="21120"/>
                  </a:cubicBezTo>
                  <a:cubicBezTo>
                    <a:pt x="12045" y="21120"/>
                    <a:pt x="12059" y="21125"/>
                    <a:pt x="12080" y="21125"/>
                  </a:cubicBezTo>
                  <a:cubicBezTo>
                    <a:pt x="12108" y="21125"/>
                    <a:pt x="12149" y="21116"/>
                    <a:pt x="12198" y="21071"/>
                  </a:cubicBezTo>
                  <a:cubicBezTo>
                    <a:pt x="12370" y="20917"/>
                    <a:pt x="12684" y="20889"/>
                    <a:pt x="12903" y="20791"/>
                  </a:cubicBezTo>
                  <a:cubicBezTo>
                    <a:pt x="12937" y="20773"/>
                    <a:pt x="12937" y="20722"/>
                    <a:pt x="12889" y="20717"/>
                  </a:cubicBezTo>
                  <a:cubicBezTo>
                    <a:pt x="12822" y="20709"/>
                    <a:pt x="12741" y="20704"/>
                    <a:pt x="12694" y="20663"/>
                  </a:cubicBezTo>
                  <a:cubicBezTo>
                    <a:pt x="12674" y="20645"/>
                    <a:pt x="12657" y="20632"/>
                    <a:pt x="12640" y="20622"/>
                  </a:cubicBezTo>
                  <a:cubicBezTo>
                    <a:pt x="12670" y="20622"/>
                    <a:pt x="12711" y="20617"/>
                    <a:pt x="12761" y="20588"/>
                  </a:cubicBezTo>
                  <a:cubicBezTo>
                    <a:pt x="12882" y="20522"/>
                    <a:pt x="12997" y="20504"/>
                    <a:pt x="13095" y="20409"/>
                  </a:cubicBezTo>
                  <a:cubicBezTo>
                    <a:pt x="13280" y="20219"/>
                    <a:pt x="13166" y="20080"/>
                    <a:pt x="13533" y="20008"/>
                  </a:cubicBezTo>
                  <a:cubicBezTo>
                    <a:pt x="13548" y="20005"/>
                    <a:pt x="13564" y="20004"/>
                    <a:pt x="13582" y="20004"/>
                  </a:cubicBezTo>
                  <a:cubicBezTo>
                    <a:pt x="13630" y="20004"/>
                    <a:pt x="13687" y="20013"/>
                    <a:pt x="13741" y="20013"/>
                  </a:cubicBezTo>
                  <a:cubicBezTo>
                    <a:pt x="13766" y="20013"/>
                    <a:pt x="13790" y="20011"/>
                    <a:pt x="13813" y="20006"/>
                  </a:cubicBezTo>
                  <a:cubicBezTo>
                    <a:pt x="13948" y="19980"/>
                    <a:pt x="13998" y="19744"/>
                    <a:pt x="14275" y="19682"/>
                  </a:cubicBezTo>
                  <a:cubicBezTo>
                    <a:pt x="14298" y="19678"/>
                    <a:pt x="14322" y="19676"/>
                    <a:pt x="14347" y="19676"/>
                  </a:cubicBezTo>
                  <a:cubicBezTo>
                    <a:pt x="14396" y="19676"/>
                    <a:pt x="14447" y="19682"/>
                    <a:pt x="14497" y="19682"/>
                  </a:cubicBezTo>
                  <a:cubicBezTo>
                    <a:pt x="14526" y="19682"/>
                    <a:pt x="14554" y="19680"/>
                    <a:pt x="14581" y="19675"/>
                  </a:cubicBezTo>
                  <a:cubicBezTo>
                    <a:pt x="14824" y="19626"/>
                    <a:pt x="15286" y="19433"/>
                    <a:pt x="15407" y="19264"/>
                  </a:cubicBezTo>
                  <a:cubicBezTo>
                    <a:pt x="15417" y="19249"/>
                    <a:pt x="15417" y="19228"/>
                    <a:pt x="15400" y="19215"/>
                  </a:cubicBezTo>
                  <a:cubicBezTo>
                    <a:pt x="15403" y="19217"/>
                    <a:pt x="15406" y="19218"/>
                    <a:pt x="15408" y="19218"/>
                  </a:cubicBezTo>
                  <a:cubicBezTo>
                    <a:pt x="15441" y="19218"/>
                    <a:pt x="15417" y="18986"/>
                    <a:pt x="15353" y="18933"/>
                  </a:cubicBezTo>
                  <a:cubicBezTo>
                    <a:pt x="15459" y="18934"/>
                    <a:pt x="15681" y="18955"/>
                    <a:pt x="15875" y="18955"/>
                  </a:cubicBezTo>
                  <a:cubicBezTo>
                    <a:pt x="15989" y="18955"/>
                    <a:pt x="16094" y="18948"/>
                    <a:pt x="16159" y="18925"/>
                  </a:cubicBezTo>
                  <a:cubicBezTo>
                    <a:pt x="16408" y="18838"/>
                    <a:pt x="16503" y="18671"/>
                    <a:pt x="16648" y="18509"/>
                  </a:cubicBezTo>
                  <a:cubicBezTo>
                    <a:pt x="16823" y="18306"/>
                    <a:pt x="16971" y="18263"/>
                    <a:pt x="17217" y="18127"/>
                  </a:cubicBezTo>
                  <a:cubicBezTo>
                    <a:pt x="17467" y="17988"/>
                    <a:pt x="17581" y="17875"/>
                    <a:pt x="17669" y="17752"/>
                  </a:cubicBezTo>
                  <a:cubicBezTo>
                    <a:pt x="17669" y="17752"/>
                    <a:pt x="17669" y="17752"/>
                    <a:pt x="17672" y="17749"/>
                  </a:cubicBezTo>
                  <a:cubicBezTo>
                    <a:pt x="17710" y="17708"/>
                    <a:pt x="17730" y="17675"/>
                    <a:pt x="17747" y="17634"/>
                  </a:cubicBezTo>
                  <a:cubicBezTo>
                    <a:pt x="17804" y="17536"/>
                    <a:pt x="17865" y="17429"/>
                    <a:pt x="17973" y="17295"/>
                  </a:cubicBezTo>
                  <a:cubicBezTo>
                    <a:pt x="18320" y="16861"/>
                    <a:pt x="19142" y="16974"/>
                    <a:pt x="19540" y="16571"/>
                  </a:cubicBezTo>
                  <a:cubicBezTo>
                    <a:pt x="19651" y="16456"/>
                    <a:pt x="19712" y="16307"/>
                    <a:pt x="19809" y="16184"/>
                  </a:cubicBezTo>
                  <a:cubicBezTo>
                    <a:pt x="19975" y="15978"/>
                    <a:pt x="20221" y="15796"/>
                    <a:pt x="20342" y="15570"/>
                  </a:cubicBezTo>
                  <a:cubicBezTo>
                    <a:pt x="20470" y="15326"/>
                    <a:pt x="20433" y="15085"/>
                    <a:pt x="20615" y="14851"/>
                  </a:cubicBezTo>
                  <a:cubicBezTo>
                    <a:pt x="20757" y="14669"/>
                    <a:pt x="20898" y="14487"/>
                    <a:pt x="21033" y="14297"/>
                  </a:cubicBezTo>
                  <a:cubicBezTo>
                    <a:pt x="21330" y="13881"/>
                    <a:pt x="21559" y="13789"/>
                    <a:pt x="21424" y="13301"/>
                  </a:cubicBezTo>
                  <a:cubicBezTo>
                    <a:pt x="21424" y="13296"/>
                    <a:pt x="21424" y="13293"/>
                    <a:pt x="21424" y="13291"/>
                  </a:cubicBezTo>
                  <a:cubicBezTo>
                    <a:pt x="21424" y="13291"/>
                    <a:pt x="21424" y="13291"/>
                    <a:pt x="21421" y="13288"/>
                  </a:cubicBezTo>
                  <a:cubicBezTo>
                    <a:pt x="21421" y="13288"/>
                    <a:pt x="21421" y="13286"/>
                    <a:pt x="21421" y="13286"/>
                  </a:cubicBezTo>
                  <a:cubicBezTo>
                    <a:pt x="21417" y="13283"/>
                    <a:pt x="21417" y="13280"/>
                    <a:pt x="21417" y="13280"/>
                  </a:cubicBezTo>
                  <a:cubicBezTo>
                    <a:pt x="21417" y="13280"/>
                    <a:pt x="21417" y="13278"/>
                    <a:pt x="21417" y="13278"/>
                  </a:cubicBezTo>
                  <a:cubicBezTo>
                    <a:pt x="21414" y="13275"/>
                    <a:pt x="21411" y="13273"/>
                    <a:pt x="21411" y="13270"/>
                  </a:cubicBezTo>
                  <a:cubicBezTo>
                    <a:pt x="21361" y="13216"/>
                    <a:pt x="21349" y="13207"/>
                    <a:pt x="21340" y="13207"/>
                  </a:cubicBezTo>
                  <a:cubicBezTo>
                    <a:pt x="21336" y="13207"/>
                    <a:pt x="21332" y="13209"/>
                    <a:pt x="21324" y="13209"/>
                  </a:cubicBezTo>
                  <a:cubicBezTo>
                    <a:pt x="21314" y="13209"/>
                    <a:pt x="21298" y="13206"/>
                    <a:pt x="21266" y="13188"/>
                  </a:cubicBezTo>
                  <a:cubicBezTo>
                    <a:pt x="21134" y="13178"/>
                    <a:pt x="21016" y="13134"/>
                    <a:pt x="20915" y="13057"/>
                  </a:cubicBezTo>
                  <a:cubicBezTo>
                    <a:pt x="20858" y="13003"/>
                    <a:pt x="20804" y="12949"/>
                    <a:pt x="20746" y="12895"/>
                  </a:cubicBezTo>
                  <a:cubicBezTo>
                    <a:pt x="20733" y="12890"/>
                    <a:pt x="20654" y="12852"/>
                    <a:pt x="20658" y="12852"/>
                  </a:cubicBezTo>
                  <a:cubicBezTo>
                    <a:pt x="20658" y="12852"/>
                    <a:pt x="20659" y="12852"/>
                    <a:pt x="20659" y="12852"/>
                  </a:cubicBezTo>
                  <a:cubicBezTo>
                    <a:pt x="20600" y="12834"/>
                    <a:pt x="20539" y="12827"/>
                    <a:pt x="20478" y="12827"/>
                  </a:cubicBezTo>
                  <a:cubicBezTo>
                    <a:pt x="20339" y="12827"/>
                    <a:pt x="20196" y="12859"/>
                    <a:pt x="20062" y="12859"/>
                  </a:cubicBezTo>
                  <a:cubicBezTo>
                    <a:pt x="20056" y="12841"/>
                    <a:pt x="20037" y="12825"/>
                    <a:pt x="20010" y="12825"/>
                  </a:cubicBezTo>
                  <a:cubicBezTo>
                    <a:pt x="20006" y="12825"/>
                    <a:pt x="20002" y="12826"/>
                    <a:pt x="19998" y="12826"/>
                  </a:cubicBezTo>
                  <a:cubicBezTo>
                    <a:pt x="19978" y="12829"/>
                    <a:pt x="19954" y="12834"/>
                    <a:pt x="19931" y="12844"/>
                  </a:cubicBezTo>
                  <a:cubicBezTo>
                    <a:pt x="19894" y="12836"/>
                    <a:pt x="19853" y="12821"/>
                    <a:pt x="19820" y="12798"/>
                  </a:cubicBezTo>
                  <a:cubicBezTo>
                    <a:pt x="19638" y="12682"/>
                    <a:pt x="19820" y="12582"/>
                    <a:pt x="19493" y="12546"/>
                  </a:cubicBezTo>
                  <a:cubicBezTo>
                    <a:pt x="19472" y="12544"/>
                    <a:pt x="19451" y="12543"/>
                    <a:pt x="19431" y="12543"/>
                  </a:cubicBezTo>
                  <a:cubicBezTo>
                    <a:pt x="19326" y="12543"/>
                    <a:pt x="19228" y="12573"/>
                    <a:pt x="19132" y="12603"/>
                  </a:cubicBezTo>
                  <a:cubicBezTo>
                    <a:pt x="19135" y="12598"/>
                    <a:pt x="19135" y="12595"/>
                    <a:pt x="19135" y="12592"/>
                  </a:cubicBezTo>
                  <a:cubicBezTo>
                    <a:pt x="19132" y="12567"/>
                    <a:pt x="19108" y="12551"/>
                    <a:pt x="19079" y="12551"/>
                  </a:cubicBezTo>
                  <a:cubicBezTo>
                    <a:pt x="19076" y="12551"/>
                    <a:pt x="19072" y="12551"/>
                    <a:pt x="19068" y="12551"/>
                  </a:cubicBezTo>
                  <a:cubicBezTo>
                    <a:pt x="19017" y="12559"/>
                    <a:pt x="18946" y="12628"/>
                    <a:pt x="18933" y="12675"/>
                  </a:cubicBezTo>
                  <a:cubicBezTo>
                    <a:pt x="18878" y="12700"/>
                    <a:pt x="18817" y="12724"/>
                    <a:pt x="18786" y="12724"/>
                  </a:cubicBezTo>
                  <a:cubicBezTo>
                    <a:pt x="18783" y="12724"/>
                    <a:pt x="18780" y="12724"/>
                    <a:pt x="18778" y="12723"/>
                  </a:cubicBezTo>
                  <a:cubicBezTo>
                    <a:pt x="18818" y="12716"/>
                    <a:pt x="18882" y="12505"/>
                    <a:pt x="18882" y="12503"/>
                  </a:cubicBezTo>
                  <a:cubicBezTo>
                    <a:pt x="18886" y="12479"/>
                    <a:pt x="18876" y="12462"/>
                    <a:pt x="18845" y="12454"/>
                  </a:cubicBezTo>
                  <a:cubicBezTo>
                    <a:pt x="18802" y="12442"/>
                    <a:pt x="18720" y="12439"/>
                    <a:pt x="18629" y="12439"/>
                  </a:cubicBezTo>
                  <a:cubicBezTo>
                    <a:pt x="18515" y="12439"/>
                    <a:pt x="18388" y="12444"/>
                    <a:pt x="18304" y="12444"/>
                  </a:cubicBezTo>
                  <a:cubicBezTo>
                    <a:pt x="18294" y="12444"/>
                    <a:pt x="18285" y="12444"/>
                    <a:pt x="18276" y="12444"/>
                  </a:cubicBezTo>
                  <a:cubicBezTo>
                    <a:pt x="18262" y="12436"/>
                    <a:pt x="18252" y="12426"/>
                    <a:pt x="18239" y="12418"/>
                  </a:cubicBezTo>
                  <a:cubicBezTo>
                    <a:pt x="18296" y="12387"/>
                    <a:pt x="18417" y="12313"/>
                    <a:pt x="18431" y="12292"/>
                  </a:cubicBezTo>
                  <a:cubicBezTo>
                    <a:pt x="18529" y="12128"/>
                    <a:pt x="18397" y="11835"/>
                    <a:pt x="18252" y="11658"/>
                  </a:cubicBezTo>
                  <a:cubicBezTo>
                    <a:pt x="18249" y="11645"/>
                    <a:pt x="18242" y="11638"/>
                    <a:pt x="18235" y="11630"/>
                  </a:cubicBezTo>
                  <a:cubicBezTo>
                    <a:pt x="18228" y="11622"/>
                    <a:pt x="18219" y="11617"/>
                    <a:pt x="18212" y="11612"/>
                  </a:cubicBezTo>
                  <a:cubicBezTo>
                    <a:pt x="18188" y="11586"/>
                    <a:pt x="18168" y="11566"/>
                    <a:pt x="18144" y="11550"/>
                  </a:cubicBezTo>
                  <a:cubicBezTo>
                    <a:pt x="17967" y="11413"/>
                    <a:pt x="17630" y="11247"/>
                    <a:pt x="17362" y="11247"/>
                  </a:cubicBezTo>
                  <a:cubicBezTo>
                    <a:pt x="17360" y="11247"/>
                    <a:pt x="17358" y="11247"/>
                    <a:pt x="17356" y="11247"/>
                  </a:cubicBezTo>
                  <a:cubicBezTo>
                    <a:pt x="17369" y="11247"/>
                    <a:pt x="16995" y="11283"/>
                    <a:pt x="17079" y="11286"/>
                  </a:cubicBezTo>
                  <a:cubicBezTo>
                    <a:pt x="16999" y="11314"/>
                    <a:pt x="16915" y="11327"/>
                    <a:pt x="16824" y="11327"/>
                  </a:cubicBezTo>
                  <a:cubicBezTo>
                    <a:pt x="16816" y="11327"/>
                    <a:pt x="16808" y="11327"/>
                    <a:pt x="16799" y="11327"/>
                  </a:cubicBezTo>
                  <a:cubicBezTo>
                    <a:pt x="16634" y="11273"/>
                    <a:pt x="16526" y="11181"/>
                    <a:pt x="16479" y="11055"/>
                  </a:cubicBezTo>
                  <a:cubicBezTo>
                    <a:pt x="16287" y="10878"/>
                    <a:pt x="16213" y="10819"/>
                    <a:pt x="15936" y="10737"/>
                  </a:cubicBezTo>
                  <a:cubicBezTo>
                    <a:pt x="15846" y="10708"/>
                    <a:pt x="15791" y="10706"/>
                    <a:pt x="15761" y="10706"/>
                  </a:cubicBezTo>
                  <a:cubicBezTo>
                    <a:pt x="15788" y="10701"/>
                    <a:pt x="15829" y="10685"/>
                    <a:pt x="15889" y="10642"/>
                  </a:cubicBezTo>
                  <a:cubicBezTo>
                    <a:pt x="15903" y="10629"/>
                    <a:pt x="15910" y="10606"/>
                    <a:pt x="15896" y="10593"/>
                  </a:cubicBezTo>
                  <a:cubicBezTo>
                    <a:pt x="15703" y="10391"/>
                    <a:pt x="15457" y="10301"/>
                    <a:pt x="15202" y="10301"/>
                  </a:cubicBezTo>
                  <a:cubicBezTo>
                    <a:pt x="15182" y="10301"/>
                    <a:pt x="15162" y="10302"/>
                    <a:pt x="15141" y="10303"/>
                  </a:cubicBezTo>
                  <a:cubicBezTo>
                    <a:pt x="15128" y="10302"/>
                    <a:pt x="15114" y="10301"/>
                    <a:pt x="15101" y="10301"/>
                  </a:cubicBezTo>
                  <a:cubicBezTo>
                    <a:pt x="15088" y="10301"/>
                    <a:pt x="15075" y="10302"/>
                    <a:pt x="15063" y="10303"/>
                  </a:cubicBezTo>
                  <a:cubicBezTo>
                    <a:pt x="15040" y="10308"/>
                    <a:pt x="15023" y="10311"/>
                    <a:pt x="15009" y="10318"/>
                  </a:cubicBezTo>
                  <a:cubicBezTo>
                    <a:pt x="14929" y="10334"/>
                    <a:pt x="14848" y="10354"/>
                    <a:pt x="14770" y="10385"/>
                  </a:cubicBezTo>
                  <a:cubicBezTo>
                    <a:pt x="14628" y="10439"/>
                    <a:pt x="14538" y="10459"/>
                    <a:pt x="14473" y="10459"/>
                  </a:cubicBezTo>
                  <a:cubicBezTo>
                    <a:pt x="14331" y="10459"/>
                    <a:pt x="14299" y="10366"/>
                    <a:pt x="14076" y="10323"/>
                  </a:cubicBezTo>
                  <a:cubicBezTo>
                    <a:pt x="14066" y="10321"/>
                    <a:pt x="14055" y="10321"/>
                    <a:pt x="14042" y="10321"/>
                  </a:cubicBezTo>
                  <a:cubicBezTo>
                    <a:pt x="13931" y="10321"/>
                    <a:pt x="13719" y="10388"/>
                    <a:pt x="13585" y="10388"/>
                  </a:cubicBezTo>
                  <a:cubicBezTo>
                    <a:pt x="13492" y="10388"/>
                    <a:pt x="13436" y="10356"/>
                    <a:pt x="13476" y="10246"/>
                  </a:cubicBezTo>
                  <a:cubicBezTo>
                    <a:pt x="13482" y="10231"/>
                    <a:pt x="13472" y="10208"/>
                    <a:pt x="13452" y="10200"/>
                  </a:cubicBezTo>
                  <a:cubicBezTo>
                    <a:pt x="13419" y="10188"/>
                    <a:pt x="13383" y="10184"/>
                    <a:pt x="13348" y="10184"/>
                  </a:cubicBezTo>
                  <a:cubicBezTo>
                    <a:pt x="13299" y="10184"/>
                    <a:pt x="13250" y="10192"/>
                    <a:pt x="13209" y="10192"/>
                  </a:cubicBezTo>
                  <a:cubicBezTo>
                    <a:pt x="13189" y="10192"/>
                    <a:pt x="13171" y="10190"/>
                    <a:pt x="13155" y="10185"/>
                  </a:cubicBezTo>
                  <a:cubicBezTo>
                    <a:pt x="13054" y="10151"/>
                    <a:pt x="13034" y="10090"/>
                    <a:pt x="12930" y="10015"/>
                  </a:cubicBezTo>
                  <a:cubicBezTo>
                    <a:pt x="12920" y="10009"/>
                    <a:pt x="12907" y="10006"/>
                    <a:pt x="12894" y="10006"/>
                  </a:cubicBezTo>
                  <a:cubicBezTo>
                    <a:pt x="12865" y="10006"/>
                    <a:pt x="12836" y="10020"/>
                    <a:pt x="12839" y="10046"/>
                  </a:cubicBezTo>
                  <a:cubicBezTo>
                    <a:pt x="12845" y="10090"/>
                    <a:pt x="12555" y="10331"/>
                    <a:pt x="12478" y="10400"/>
                  </a:cubicBezTo>
                  <a:cubicBezTo>
                    <a:pt x="12478" y="10400"/>
                    <a:pt x="12475" y="10403"/>
                    <a:pt x="12475" y="10403"/>
                  </a:cubicBezTo>
                  <a:cubicBezTo>
                    <a:pt x="12475" y="10400"/>
                    <a:pt x="12478" y="10398"/>
                    <a:pt x="12478" y="10398"/>
                  </a:cubicBezTo>
                  <a:cubicBezTo>
                    <a:pt x="12498" y="10272"/>
                    <a:pt x="12535" y="10164"/>
                    <a:pt x="12636" y="10051"/>
                  </a:cubicBezTo>
                  <a:cubicBezTo>
                    <a:pt x="12660" y="10026"/>
                    <a:pt x="12626" y="9992"/>
                    <a:pt x="12589" y="9990"/>
                  </a:cubicBezTo>
                  <a:cubicBezTo>
                    <a:pt x="12581" y="9989"/>
                    <a:pt x="12572" y="9989"/>
                    <a:pt x="12564" y="9989"/>
                  </a:cubicBezTo>
                  <a:cubicBezTo>
                    <a:pt x="12366" y="9989"/>
                    <a:pt x="12238" y="10105"/>
                    <a:pt x="12060" y="10159"/>
                  </a:cubicBezTo>
                  <a:cubicBezTo>
                    <a:pt x="11858" y="10221"/>
                    <a:pt x="11464" y="10162"/>
                    <a:pt x="11305" y="10311"/>
                  </a:cubicBezTo>
                  <a:cubicBezTo>
                    <a:pt x="11227" y="10385"/>
                    <a:pt x="11264" y="10470"/>
                    <a:pt x="11217" y="10529"/>
                  </a:cubicBezTo>
                  <a:cubicBezTo>
                    <a:pt x="11130" y="10631"/>
                    <a:pt x="11130" y="10588"/>
                    <a:pt x="11001" y="10660"/>
                  </a:cubicBezTo>
                  <a:cubicBezTo>
                    <a:pt x="10961" y="10701"/>
                    <a:pt x="10931" y="10742"/>
                    <a:pt x="10907" y="10791"/>
                  </a:cubicBezTo>
                  <a:cubicBezTo>
                    <a:pt x="10881" y="10792"/>
                    <a:pt x="10855" y="10794"/>
                    <a:pt x="10829" y="10794"/>
                  </a:cubicBezTo>
                  <a:cubicBezTo>
                    <a:pt x="10661" y="10794"/>
                    <a:pt x="10528" y="10749"/>
                    <a:pt x="10428" y="10657"/>
                  </a:cubicBezTo>
                  <a:cubicBezTo>
                    <a:pt x="10307" y="10621"/>
                    <a:pt x="10230" y="10569"/>
                    <a:pt x="10094" y="10569"/>
                  </a:cubicBezTo>
                  <a:cubicBezTo>
                    <a:pt x="10076" y="10569"/>
                    <a:pt x="10056" y="10570"/>
                    <a:pt x="10034" y="10572"/>
                  </a:cubicBezTo>
                  <a:cubicBezTo>
                    <a:pt x="9750" y="10600"/>
                    <a:pt x="9649" y="10701"/>
                    <a:pt x="9456" y="10701"/>
                  </a:cubicBezTo>
                  <a:cubicBezTo>
                    <a:pt x="9384" y="10701"/>
                    <a:pt x="9298" y="10687"/>
                    <a:pt x="9185" y="10649"/>
                  </a:cubicBezTo>
                  <a:cubicBezTo>
                    <a:pt x="8588" y="10447"/>
                    <a:pt x="8645" y="10115"/>
                    <a:pt x="8834" y="9743"/>
                  </a:cubicBezTo>
                  <a:cubicBezTo>
                    <a:pt x="8871" y="9671"/>
                    <a:pt x="8946" y="9569"/>
                    <a:pt x="8898" y="9489"/>
                  </a:cubicBezTo>
                  <a:cubicBezTo>
                    <a:pt x="8891" y="9476"/>
                    <a:pt x="8868" y="9468"/>
                    <a:pt x="8851" y="9468"/>
                  </a:cubicBezTo>
                  <a:cubicBezTo>
                    <a:pt x="8840" y="9469"/>
                    <a:pt x="8831" y="9470"/>
                    <a:pt x="8821" y="9470"/>
                  </a:cubicBezTo>
                  <a:cubicBezTo>
                    <a:pt x="8603" y="9470"/>
                    <a:pt x="8735" y="9301"/>
                    <a:pt x="8632" y="9230"/>
                  </a:cubicBezTo>
                  <a:cubicBezTo>
                    <a:pt x="8548" y="9173"/>
                    <a:pt x="8436" y="9155"/>
                    <a:pt x="8316" y="9155"/>
                  </a:cubicBezTo>
                  <a:cubicBezTo>
                    <a:pt x="8134" y="9155"/>
                    <a:pt x="7933" y="9196"/>
                    <a:pt x="7783" y="9204"/>
                  </a:cubicBezTo>
                  <a:cubicBezTo>
                    <a:pt x="7699" y="9208"/>
                    <a:pt x="7520" y="9223"/>
                    <a:pt x="7366" y="9223"/>
                  </a:cubicBezTo>
                  <a:cubicBezTo>
                    <a:pt x="7227" y="9223"/>
                    <a:pt x="7108" y="9211"/>
                    <a:pt x="7098" y="9168"/>
                  </a:cubicBezTo>
                  <a:cubicBezTo>
                    <a:pt x="7081" y="9086"/>
                    <a:pt x="7226" y="8994"/>
                    <a:pt x="7273" y="8922"/>
                  </a:cubicBezTo>
                  <a:cubicBezTo>
                    <a:pt x="7385" y="8755"/>
                    <a:pt x="7469" y="8596"/>
                    <a:pt x="7604" y="8442"/>
                  </a:cubicBezTo>
                  <a:cubicBezTo>
                    <a:pt x="7715" y="8319"/>
                    <a:pt x="7803" y="8249"/>
                    <a:pt x="7826" y="8103"/>
                  </a:cubicBezTo>
                  <a:cubicBezTo>
                    <a:pt x="7826" y="8085"/>
                    <a:pt x="7806" y="8065"/>
                    <a:pt x="7786" y="8062"/>
                  </a:cubicBezTo>
                  <a:cubicBezTo>
                    <a:pt x="7719" y="8055"/>
                    <a:pt x="7635" y="8051"/>
                    <a:pt x="7542" y="8051"/>
                  </a:cubicBezTo>
                  <a:cubicBezTo>
                    <a:pt x="7250" y="8051"/>
                    <a:pt x="6875" y="8092"/>
                    <a:pt x="6700" y="8218"/>
                  </a:cubicBezTo>
                  <a:cubicBezTo>
                    <a:pt x="6660" y="8247"/>
                    <a:pt x="6630" y="8288"/>
                    <a:pt x="6593" y="8314"/>
                  </a:cubicBezTo>
                  <a:cubicBezTo>
                    <a:pt x="6582" y="8365"/>
                    <a:pt x="6572" y="8419"/>
                    <a:pt x="6559" y="8470"/>
                  </a:cubicBezTo>
                  <a:cubicBezTo>
                    <a:pt x="6417" y="8612"/>
                    <a:pt x="6257" y="8682"/>
                    <a:pt x="6079" y="8682"/>
                  </a:cubicBezTo>
                  <a:cubicBezTo>
                    <a:pt x="6028" y="8682"/>
                    <a:pt x="5976" y="8676"/>
                    <a:pt x="5922" y="8665"/>
                  </a:cubicBezTo>
                  <a:cubicBezTo>
                    <a:pt x="5901" y="8666"/>
                    <a:pt x="5880" y="8666"/>
                    <a:pt x="5859" y="8666"/>
                  </a:cubicBezTo>
                  <a:cubicBezTo>
                    <a:pt x="5535" y="8666"/>
                    <a:pt x="5212" y="8574"/>
                    <a:pt x="5018" y="8388"/>
                  </a:cubicBezTo>
                  <a:cubicBezTo>
                    <a:pt x="4860" y="8234"/>
                    <a:pt x="4702" y="8113"/>
                    <a:pt x="4715" y="7905"/>
                  </a:cubicBezTo>
                  <a:cubicBezTo>
                    <a:pt x="4725" y="7785"/>
                    <a:pt x="4782" y="7448"/>
                    <a:pt x="4826" y="7379"/>
                  </a:cubicBezTo>
                  <a:cubicBezTo>
                    <a:pt x="4857" y="7328"/>
                    <a:pt x="4961" y="7281"/>
                    <a:pt x="5005" y="7225"/>
                  </a:cubicBezTo>
                  <a:cubicBezTo>
                    <a:pt x="5022" y="7205"/>
                    <a:pt x="4958" y="7161"/>
                    <a:pt x="4968" y="7143"/>
                  </a:cubicBezTo>
                  <a:cubicBezTo>
                    <a:pt x="5170" y="6776"/>
                    <a:pt x="5022" y="6835"/>
                    <a:pt x="5298" y="6668"/>
                  </a:cubicBezTo>
                  <a:cubicBezTo>
                    <a:pt x="5498" y="6548"/>
                    <a:pt x="5695" y="6511"/>
                    <a:pt x="5891" y="6511"/>
                  </a:cubicBezTo>
                  <a:cubicBezTo>
                    <a:pt x="6201" y="6511"/>
                    <a:pt x="6509" y="6603"/>
                    <a:pt x="6817" y="6603"/>
                  </a:cubicBezTo>
                  <a:cubicBezTo>
                    <a:pt x="6919" y="6603"/>
                    <a:pt x="7022" y="6593"/>
                    <a:pt x="7125" y="6565"/>
                  </a:cubicBezTo>
                  <a:cubicBezTo>
                    <a:pt x="7226" y="6540"/>
                    <a:pt x="7314" y="6414"/>
                    <a:pt x="7435" y="6370"/>
                  </a:cubicBezTo>
                  <a:cubicBezTo>
                    <a:pt x="7544" y="6332"/>
                    <a:pt x="7631" y="6318"/>
                    <a:pt x="7709" y="6318"/>
                  </a:cubicBezTo>
                  <a:cubicBezTo>
                    <a:pt x="7850" y="6318"/>
                    <a:pt x="7966" y="6365"/>
                    <a:pt x="8136" y="6417"/>
                  </a:cubicBezTo>
                  <a:cubicBezTo>
                    <a:pt x="8241" y="6447"/>
                    <a:pt x="8301" y="6478"/>
                    <a:pt x="8413" y="6493"/>
                  </a:cubicBezTo>
                  <a:cubicBezTo>
                    <a:pt x="8432" y="6496"/>
                    <a:pt x="8451" y="6497"/>
                    <a:pt x="8471" y="6497"/>
                  </a:cubicBezTo>
                  <a:cubicBezTo>
                    <a:pt x="8552" y="6497"/>
                    <a:pt x="8634" y="6478"/>
                    <a:pt x="8718" y="6478"/>
                  </a:cubicBezTo>
                  <a:cubicBezTo>
                    <a:pt x="8784" y="6478"/>
                    <a:pt x="8850" y="6490"/>
                    <a:pt x="8918" y="6532"/>
                  </a:cubicBezTo>
                  <a:cubicBezTo>
                    <a:pt x="9026" y="6599"/>
                    <a:pt x="9087" y="6647"/>
                    <a:pt x="9124" y="6689"/>
                  </a:cubicBezTo>
                  <a:cubicBezTo>
                    <a:pt x="9124" y="6689"/>
                    <a:pt x="9124" y="6689"/>
                    <a:pt x="9124" y="6691"/>
                  </a:cubicBezTo>
                  <a:cubicBezTo>
                    <a:pt x="9141" y="6730"/>
                    <a:pt x="9134" y="6740"/>
                    <a:pt x="9148" y="6819"/>
                  </a:cubicBezTo>
                  <a:cubicBezTo>
                    <a:pt x="9114" y="6871"/>
                    <a:pt x="9053" y="6912"/>
                    <a:pt x="9121" y="7004"/>
                  </a:cubicBezTo>
                  <a:cubicBezTo>
                    <a:pt x="9242" y="7164"/>
                    <a:pt x="9404" y="7328"/>
                    <a:pt x="9660" y="7384"/>
                  </a:cubicBezTo>
                  <a:cubicBezTo>
                    <a:pt x="9664" y="7385"/>
                    <a:pt x="9668" y="7386"/>
                    <a:pt x="9673" y="7386"/>
                  </a:cubicBezTo>
                  <a:cubicBezTo>
                    <a:pt x="9692" y="7386"/>
                    <a:pt x="9710" y="7376"/>
                    <a:pt x="9721" y="7364"/>
                  </a:cubicBezTo>
                  <a:cubicBezTo>
                    <a:pt x="9960" y="7107"/>
                    <a:pt x="9825" y="6909"/>
                    <a:pt x="9673" y="6645"/>
                  </a:cubicBezTo>
                  <a:cubicBezTo>
                    <a:pt x="9498" y="6350"/>
                    <a:pt x="9495" y="6062"/>
                    <a:pt x="9842" y="5829"/>
                  </a:cubicBezTo>
                  <a:cubicBezTo>
                    <a:pt x="10085" y="5667"/>
                    <a:pt x="10398" y="5649"/>
                    <a:pt x="10644" y="5505"/>
                  </a:cubicBezTo>
                  <a:cubicBezTo>
                    <a:pt x="10823" y="5403"/>
                    <a:pt x="10914" y="5315"/>
                    <a:pt x="10867" y="5148"/>
                  </a:cubicBezTo>
                  <a:cubicBezTo>
                    <a:pt x="10860" y="5128"/>
                    <a:pt x="10806" y="5110"/>
                    <a:pt x="10803" y="5100"/>
                  </a:cubicBezTo>
                  <a:cubicBezTo>
                    <a:pt x="10749" y="5005"/>
                    <a:pt x="10695" y="4910"/>
                    <a:pt x="10638" y="4815"/>
                  </a:cubicBezTo>
                  <a:cubicBezTo>
                    <a:pt x="10658" y="4840"/>
                    <a:pt x="10674" y="4866"/>
                    <a:pt x="10691" y="4892"/>
                  </a:cubicBezTo>
                  <a:cubicBezTo>
                    <a:pt x="10715" y="4899"/>
                    <a:pt x="10735" y="4987"/>
                    <a:pt x="10774" y="4987"/>
                  </a:cubicBezTo>
                  <a:cubicBezTo>
                    <a:pt x="10775" y="4987"/>
                    <a:pt x="10775" y="4987"/>
                    <a:pt x="10776" y="4987"/>
                  </a:cubicBezTo>
                  <a:cubicBezTo>
                    <a:pt x="10778" y="4987"/>
                    <a:pt x="10780" y="4987"/>
                    <a:pt x="10782" y="4987"/>
                  </a:cubicBezTo>
                  <a:cubicBezTo>
                    <a:pt x="10843" y="4987"/>
                    <a:pt x="10896" y="5008"/>
                    <a:pt x="10944" y="5008"/>
                  </a:cubicBezTo>
                  <a:cubicBezTo>
                    <a:pt x="10984" y="5008"/>
                    <a:pt x="11021" y="4993"/>
                    <a:pt x="11056" y="4941"/>
                  </a:cubicBezTo>
                  <a:cubicBezTo>
                    <a:pt x="11079" y="4907"/>
                    <a:pt x="11029" y="4879"/>
                    <a:pt x="11029" y="4845"/>
                  </a:cubicBezTo>
                  <a:cubicBezTo>
                    <a:pt x="11032" y="4830"/>
                    <a:pt x="10874" y="4704"/>
                    <a:pt x="10884" y="4692"/>
                  </a:cubicBezTo>
                  <a:cubicBezTo>
                    <a:pt x="10880" y="4697"/>
                    <a:pt x="10968" y="4758"/>
                    <a:pt x="10964" y="4761"/>
                  </a:cubicBezTo>
                  <a:cubicBezTo>
                    <a:pt x="10971" y="4756"/>
                    <a:pt x="11008" y="4743"/>
                    <a:pt x="11052" y="4730"/>
                  </a:cubicBezTo>
                  <a:cubicBezTo>
                    <a:pt x="11072" y="4725"/>
                    <a:pt x="11093" y="4720"/>
                    <a:pt x="11109" y="4709"/>
                  </a:cubicBezTo>
                  <a:cubicBezTo>
                    <a:pt x="11150" y="4694"/>
                    <a:pt x="11187" y="4679"/>
                    <a:pt x="11207" y="4666"/>
                  </a:cubicBezTo>
                  <a:cubicBezTo>
                    <a:pt x="11497" y="4463"/>
                    <a:pt x="11541" y="4399"/>
                    <a:pt x="11915" y="4378"/>
                  </a:cubicBezTo>
                  <a:cubicBezTo>
                    <a:pt x="11933" y="4378"/>
                    <a:pt x="11950" y="4377"/>
                    <a:pt x="11968" y="4377"/>
                  </a:cubicBezTo>
                  <a:cubicBezTo>
                    <a:pt x="12048" y="4377"/>
                    <a:pt x="12129" y="4383"/>
                    <a:pt x="12209" y="4383"/>
                  </a:cubicBezTo>
                  <a:cubicBezTo>
                    <a:pt x="12246" y="4383"/>
                    <a:pt x="12283" y="4382"/>
                    <a:pt x="12320" y="4378"/>
                  </a:cubicBezTo>
                  <a:cubicBezTo>
                    <a:pt x="12364" y="4376"/>
                    <a:pt x="12397" y="4335"/>
                    <a:pt x="12357" y="4309"/>
                  </a:cubicBezTo>
                  <a:cubicBezTo>
                    <a:pt x="11861" y="3973"/>
                    <a:pt x="12623" y="3875"/>
                    <a:pt x="13068" y="3801"/>
                  </a:cubicBezTo>
                  <a:cubicBezTo>
                    <a:pt x="12953" y="3826"/>
                    <a:pt x="12859" y="3868"/>
                    <a:pt x="12916" y="3978"/>
                  </a:cubicBezTo>
                  <a:cubicBezTo>
                    <a:pt x="12956" y="4055"/>
                    <a:pt x="13004" y="4083"/>
                    <a:pt x="13054" y="4083"/>
                  </a:cubicBezTo>
                  <a:cubicBezTo>
                    <a:pt x="13161" y="4083"/>
                    <a:pt x="13280" y="3960"/>
                    <a:pt x="13365" y="3927"/>
                  </a:cubicBezTo>
                  <a:cubicBezTo>
                    <a:pt x="13668" y="3803"/>
                    <a:pt x="14157" y="3901"/>
                    <a:pt x="14447" y="3721"/>
                  </a:cubicBezTo>
                  <a:cubicBezTo>
                    <a:pt x="14463" y="3711"/>
                    <a:pt x="14463" y="3688"/>
                    <a:pt x="14453" y="3672"/>
                  </a:cubicBezTo>
                  <a:cubicBezTo>
                    <a:pt x="14372" y="3545"/>
                    <a:pt x="14281" y="3505"/>
                    <a:pt x="14184" y="3505"/>
                  </a:cubicBezTo>
                  <a:cubicBezTo>
                    <a:pt x="14119" y="3505"/>
                    <a:pt x="14052" y="3523"/>
                    <a:pt x="13985" y="3544"/>
                  </a:cubicBezTo>
                  <a:cubicBezTo>
                    <a:pt x="13982" y="3547"/>
                    <a:pt x="13978" y="3547"/>
                    <a:pt x="13971" y="3549"/>
                  </a:cubicBezTo>
                  <a:cubicBezTo>
                    <a:pt x="13894" y="3577"/>
                    <a:pt x="13814" y="3608"/>
                    <a:pt x="13740" y="3618"/>
                  </a:cubicBezTo>
                  <a:cubicBezTo>
                    <a:pt x="13741" y="3618"/>
                    <a:pt x="13740" y="3618"/>
                    <a:pt x="13739" y="3618"/>
                  </a:cubicBezTo>
                  <a:cubicBezTo>
                    <a:pt x="13722" y="3618"/>
                    <a:pt x="13529" y="3629"/>
                    <a:pt x="13523" y="3629"/>
                  </a:cubicBezTo>
                  <a:cubicBezTo>
                    <a:pt x="13375" y="3611"/>
                    <a:pt x="13287" y="3598"/>
                    <a:pt x="13240" y="3588"/>
                  </a:cubicBezTo>
                  <a:cubicBezTo>
                    <a:pt x="13236" y="3583"/>
                    <a:pt x="13236" y="3580"/>
                    <a:pt x="13233" y="3575"/>
                  </a:cubicBezTo>
                  <a:cubicBezTo>
                    <a:pt x="13230" y="3570"/>
                    <a:pt x="13226" y="3565"/>
                    <a:pt x="13223" y="3559"/>
                  </a:cubicBezTo>
                  <a:cubicBezTo>
                    <a:pt x="13297" y="3544"/>
                    <a:pt x="13442" y="3526"/>
                    <a:pt x="13192" y="3446"/>
                  </a:cubicBezTo>
                  <a:cubicBezTo>
                    <a:pt x="12950" y="3370"/>
                    <a:pt x="12667" y="3393"/>
                    <a:pt x="13199" y="3323"/>
                  </a:cubicBezTo>
                  <a:cubicBezTo>
                    <a:pt x="13230" y="3321"/>
                    <a:pt x="13243" y="3293"/>
                    <a:pt x="13236" y="3275"/>
                  </a:cubicBezTo>
                  <a:cubicBezTo>
                    <a:pt x="13200" y="3157"/>
                    <a:pt x="13074" y="3126"/>
                    <a:pt x="12929" y="3126"/>
                  </a:cubicBezTo>
                  <a:cubicBezTo>
                    <a:pt x="12809" y="3126"/>
                    <a:pt x="12677" y="3147"/>
                    <a:pt x="12572" y="3159"/>
                  </a:cubicBezTo>
                  <a:cubicBezTo>
                    <a:pt x="12431" y="3172"/>
                    <a:pt x="12299" y="3185"/>
                    <a:pt x="12181" y="3241"/>
                  </a:cubicBezTo>
                  <a:cubicBezTo>
                    <a:pt x="12144" y="3257"/>
                    <a:pt x="12124" y="3290"/>
                    <a:pt x="12090" y="3305"/>
                  </a:cubicBezTo>
                  <a:cubicBezTo>
                    <a:pt x="12002" y="3355"/>
                    <a:pt x="11841" y="3433"/>
                    <a:pt x="11798" y="3433"/>
                  </a:cubicBezTo>
                  <a:cubicBezTo>
                    <a:pt x="11773" y="3433"/>
                    <a:pt x="11791" y="3405"/>
                    <a:pt x="11895" y="3323"/>
                  </a:cubicBezTo>
                  <a:cubicBezTo>
                    <a:pt x="12130" y="3142"/>
                    <a:pt x="12379" y="3098"/>
                    <a:pt x="12637" y="3098"/>
                  </a:cubicBezTo>
                  <a:cubicBezTo>
                    <a:pt x="12877" y="3098"/>
                    <a:pt x="13124" y="3136"/>
                    <a:pt x="13374" y="3136"/>
                  </a:cubicBezTo>
                  <a:cubicBezTo>
                    <a:pt x="13434" y="3136"/>
                    <a:pt x="13493" y="3133"/>
                    <a:pt x="13553" y="3128"/>
                  </a:cubicBezTo>
                  <a:cubicBezTo>
                    <a:pt x="13732" y="3113"/>
                    <a:pt x="13678" y="3097"/>
                    <a:pt x="13843" y="3054"/>
                  </a:cubicBezTo>
                  <a:cubicBezTo>
                    <a:pt x="14015" y="3010"/>
                    <a:pt x="14268" y="2977"/>
                    <a:pt x="14433" y="2908"/>
                  </a:cubicBezTo>
                  <a:cubicBezTo>
                    <a:pt x="14450" y="2900"/>
                    <a:pt x="14460" y="2887"/>
                    <a:pt x="14460" y="2872"/>
                  </a:cubicBezTo>
                  <a:cubicBezTo>
                    <a:pt x="14447" y="2564"/>
                    <a:pt x="13884" y="2484"/>
                    <a:pt x="13563" y="2409"/>
                  </a:cubicBezTo>
                  <a:cubicBezTo>
                    <a:pt x="13027" y="2286"/>
                    <a:pt x="12937" y="2076"/>
                    <a:pt x="12518" y="1845"/>
                  </a:cubicBezTo>
                  <a:cubicBezTo>
                    <a:pt x="12405" y="1781"/>
                    <a:pt x="12362" y="1756"/>
                    <a:pt x="12277" y="1756"/>
                  </a:cubicBezTo>
                  <a:cubicBezTo>
                    <a:pt x="12246" y="1756"/>
                    <a:pt x="12209" y="1759"/>
                    <a:pt x="12161" y="1765"/>
                  </a:cubicBezTo>
                  <a:cubicBezTo>
                    <a:pt x="11942" y="1796"/>
                    <a:pt x="12121" y="2040"/>
                    <a:pt x="11767" y="2055"/>
                  </a:cubicBezTo>
                  <a:cubicBezTo>
                    <a:pt x="11726" y="2055"/>
                    <a:pt x="11072" y="1701"/>
                    <a:pt x="11008" y="1681"/>
                  </a:cubicBezTo>
                  <a:cubicBezTo>
                    <a:pt x="10797" y="1610"/>
                    <a:pt x="10443" y="1515"/>
                    <a:pt x="10163" y="1515"/>
                  </a:cubicBezTo>
                  <a:cubicBezTo>
                    <a:pt x="10069" y="1515"/>
                    <a:pt x="9982" y="1526"/>
                    <a:pt x="9913" y="1552"/>
                  </a:cubicBezTo>
                  <a:cubicBezTo>
                    <a:pt x="9893" y="1560"/>
                    <a:pt x="9883" y="1580"/>
                    <a:pt x="9889" y="1598"/>
                  </a:cubicBezTo>
                  <a:cubicBezTo>
                    <a:pt x="9940" y="1727"/>
                    <a:pt x="10034" y="1863"/>
                    <a:pt x="9825" y="1924"/>
                  </a:cubicBezTo>
                  <a:cubicBezTo>
                    <a:pt x="9808" y="1930"/>
                    <a:pt x="9791" y="1937"/>
                    <a:pt x="9788" y="1953"/>
                  </a:cubicBezTo>
                  <a:cubicBezTo>
                    <a:pt x="9785" y="1973"/>
                    <a:pt x="9781" y="1996"/>
                    <a:pt x="9778" y="2017"/>
                  </a:cubicBezTo>
                  <a:cubicBezTo>
                    <a:pt x="9771" y="2037"/>
                    <a:pt x="9781" y="2063"/>
                    <a:pt x="9815" y="2066"/>
                  </a:cubicBezTo>
                  <a:cubicBezTo>
                    <a:pt x="10004" y="2094"/>
                    <a:pt x="9974" y="2320"/>
                    <a:pt x="9785" y="2348"/>
                  </a:cubicBezTo>
                  <a:cubicBezTo>
                    <a:pt x="9768" y="2348"/>
                    <a:pt x="9751" y="2363"/>
                    <a:pt x="9748" y="2376"/>
                  </a:cubicBezTo>
                  <a:cubicBezTo>
                    <a:pt x="9748" y="2376"/>
                    <a:pt x="9748" y="2376"/>
                    <a:pt x="9748" y="2376"/>
                  </a:cubicBezTo>
                  <a:cubicBezTo>
                    <a:pt x="9747" y="2376"/>
                    <a:pt x="9718" y="2610"/>
                    <a:pt x="9748" y="2646"/>
                  </a:cubicBezTo>
                  <a:cubicBezTo>
                    <a:pt x="9605" y="2742"/>
                    <a:pt x="9494" y="2790"/>
                    <a:pt x="9413" y="2790"/>
                  </a:cubicBezTo>
                  <a:cubicBezTo>
                    <a:pt x="9354" y="2790"/>
                    <a:pt x="9312" y="2765"/>
                    <a:pt x="9286" y="2712"/>
                  </a:cubicBezTo>
                  <a:cubicBezTo>
                    <a:pt x="9218" y="2633"/>
                    <a:pt x="9185" y="2548"/>
                    <a:pt x="9185" y="2458"/>
                  </a:cubicBezTo>
                  <a:cubicBezTo>
                    <a:pt x="9121" y="2379"/>
                    <a:pt x="9144" y="2371"/>
                    <a:pt x="9013" y="2309"/>
                  </a:cubicBezTo>
                  <a:cubicBezTo>
                    <a:pt x="8720" y="2173"/>
                    <a:pt x="8217" y="2199"/>
                    <a:pt x="7880" y="2137"/>
                  </a:cubicBezTo>
                  <a:cubicBezTo>
                    <a:pt x="7717" y="2107"/>
                    <a:pt x="7417" y="2132"/>
                    <a:pt x="7277" y="2090"/>
                  </a:cubicBezTo>
                  <a:cubicBezTo>
                    <a:pt x="7281" y="2091"/>
                    <a:pt x="7284" y="2091"/>
                    <a:pt x="7286" y="2091"/>
                  </a:cubicBezTo>
                  <a:cubicBezTo>
                    <a:pt x="7339" y="2091"/>
                    <a:pt x="7113" y="1866"/>
                    <a:pt x="7048" y="1866"/>
                  </a:cubicBezTo>
                  <a:cubicBezTo>
                    <a:pt x="7038" y="1866"/>
                    <a:pt x="7032" y="1871"/>
                    <a:pt x="7031" y="1883"/>
                  </a:cubicBezTo>
                  <a:cubicBezTo>
                    <a:pt x="7034" y="1827"/>
                    <a:pt x="7071" y="1781"/>
                    <a:pt x="7125" y="1742"/>
                  </a:cubicBezTo>
                  <a:cubicBezTo>
                    <a:pt x="7132" y="1737"/>
                    <a:pt x="7142" y="1732"/>
                    <a:pt x="7152" y="1724"/>
                  </a:cubicBezTo>
                  <a:cubicBezTo>
                    <a:pt x="7422" y="1565"/>
                    <a:pt x="8072" y="1555"/>
                    <a:pt x="8271" y="1506"/>
                  </a:cubicBezTo>
                  <a:cubicBezTo>
                    <a:pt x="8275" y="1501"/>
                    <a:pt x="8483" y="1429"/>
                    <a:pt x="8460" y="1426"/>
                  </a:cubicBezTo>
                  <a:lnTo>
                    <a:pt x="8463" y="1426"/>
                  </a:lnTo>
                  <a:cubicBezTo>
                    <a:pt x="8474" y="1483"/>
                    <a:pt x="8494" y="1542"/>
                    <a:pt x="8500" y="1562"/>
                  </a:cubicBezTo>
                  <a:cubicBezTo>
                    <a:pt x="8509" y="1580"/>
                    <a:pt x="8530" y="1592"/>
                    <a:pt x="8555" y="1592"/>
                  </a:cubicBezTo>
                  <a:cubicBezTo>
                    <a:pt x="8559" y="1592"/>
                    <a:pt x="8563" y="1592"/>
                    <a:pt x="8568" y="1591"/>
                  </a:cubicBezTo>
                  <a:cubicBezTo>
                    <a:pt x="8645" y="1578"/>
                    <a:pt x="8734" y="1574"/>
                    <a:pt x="8826" y="1574"/>
                  </a:cubicBezTo>
                  <a:cubicBezTo>
                    <a:pt x="8919" y="1574"/>
                    <a:pt x="9016" y="1578"/>
                    <a:pt x="9106" y="1578"/>
                  </a:cubicBezTo>
                  <a:cubicBezTo>
                    <a:pt x="9209" y="1578"/>
                    <a:pt x="9305" y="1573"/>
                    <a:pt x="9380" y="1555"/>
                  </a:cubicBezTo>
                  <a:cubicBezTo>
                    <a:pt x="9417" y="1547"/>
                    <a:pt x="9545" y="1529"/>
                    <a:pt x="9556" y="1480"/>
                  </a:cubicBezTo>
                  <a:cubicBezTo>
                    <a:pt x="9569" y="1419"/>
                    <a:pt x="9572" y="1419"/>
                    <a:pt x="9552" y="1396"/>
                  </a:cubicBezTo>
                  <a:cubicBezTo>
                    <a:pt x="9707" y="1416"/>
                    <a:pt x="9883" y="1424"/>
                    <a:pt x="10004" y="1432"/>
                  </a:cubicBezTo>
                  <a:cubicBezTo>
                    <a:pt x="10025" y="1433"/>
                    <a:pt x="10046" y="1433"/>
                    <a:pt x="10066" y="1433"/>
                  </a:cubicBezTo>
                  <a:cubicBezTo>
                    <a:pt x="10164" y="1433"/>
                    <a:pt x="10255" y="1421"/>
                    <a:pt x="10349" y="1421"/>
                  </a:cubicBezTo>
                  <a:cubicBezTo>
                    <a:pt x="10424" y="1421"/>
                    <a:pt x="10502" y="1429"/>
                    <a:pt x="10587" y="1457"/>
                  </a:cubicBezTo>
                  <a:cubicBezTo>
                    <a:pt x="10681" y="1488"/>
                    <a:pt x="10746" y="1537"/>
                    <a:pt x="10840" y="1568"/>
                  </a:cubicBezTo>
                  <a:cubicBezTo>
                    <a:pt x="11062" y="1640"/>
                    <a:pt x="11473" y="1752"/>
                    <a:pt x="11796" y="1752"/>
                  </a:cubicBezTo>
                  <a:cubicBezTo>
                    <a:pt x="11895" y="1752"/>
                    <a:pt x="11986" y="1742"/>
                    <a:pt x="12060" y="1717"/>
                  </a:cubicBezTo>
                  <a:cubicBezTo>
                    <a:pt x="12097" y="1706"/>
                    <a:pt x="12090" y="1673"/>
                    <a:pt x="12074" y="1652"/>
                  </a:cubicBezTo>
                  <a:cubicBezTo>
                    <a:pt x="12040" y="1621"/>
                    <a:pt x="11929" y="1578"/>
                    <a:pt x="11824" y="1545"/>
                  </a:cubicBezTo>
                  <a:cubicBezTo>
                    <a:pt x="11918" y="1549"/>
                    <a:pt x="12023" y="1553"/>
                    <a:pt x="12095" y="1553"/>
                  </a:cubicBezTo>
                  <a:cubicBezTo>
                    <a:pt x="12134" y="1553"/>
                    <a:pt x="12164" y="1552"/>
                    <a:pt x="12178" y="1550"/>
                  </a:cubicBezTo>
                  <a:cubicBezTo>
                    <a:pt x="12454" y="1501"/>
                    <a:pt x="12653" y="1370"/>
                    <a:pt x="12518" y="1157"/>
                  </a:cubicBezTo>
                  <a:cubicBezTo>
                    <a:pt x="12394" y="967"/>
                    <a:pt x="11797" y="777"/>
                    <a:pt x="11537" y="741"/>
                  </a:cubicBezTo>
                  <a:cubicBezTo>
                    <a:pt x="11388" y="721"/>
                    <a:pt x="11235" y="715"/>
                    <a:pt x="11082" y="715"/>
                  </a:cubicBezTo>
                  <a:cubicBezTo>
                    <a:pt x="10929" y="715"/>
                    <a:pt x="10776" y="721"/>
                    <a:pt x="10624" y="721"/>
                  </a:cubicBezTo>
                  <a:cubicBezTo>
                    <a:pt x="10311" y="721"/>
                    <a:pt x="10081" y="669"/>
                    <a:pt x="9788" y="620"/>
                  </a:cubicBezTo>
                  <a:cubicBezTo>
                    <a:pt x="9704" y="607"/>
                    <a:pt x="9619" y="602"/>
                    <a:pt x="9533" y="602"/>
                  </a:cubicBezTo>
                  <a:cubicBezTo>
                    <a:pt x="9423" y="602"/>
                    <a:pt x="9312" y="610"/>
                    <a:pt x="9201" y="620"/>
                  </a:cubicBezTo>
                  <a:cubicBezTo>
                    <a:pt x="9293" y="605"/>
                    <a:pt x="9384" y="587"/>
                    <a:pt x="9475" y="572"/>
                  </a:cubicBezTo>
                  <a:cubicBezTo>
                    <a:pt x="9614" y="547"/>
                    <a:pt x="9742" y="537"/>
                    <a:pt x="9865" y="537"/>
                  </a:cubicBezTo>
                  <a:cubicBezTo>
                    <a:pt x="10162" y="537"/>
                    <a:pt x="10429" y="594"/>
                    <a:pt x="10749" y="628"/>
                  </a:cubicBezTo>
                  <a:cubicBezTo>
                    <a:pt x="11093" y="664"/>
                    <a:pt x="11426" y="620"/>
                    <a:pt x="11763" y="700"/>
                  </a:cubicBezTo>
                  <a:cubicBezTo>
                    <a:pt x="11939" y="741"/>
                    <a:pt x="12097" y="823"/>
                    <a:pt x="12262" y="872"/>
                  </a:cubicBezTo>
                  <a:cubicBezTo>
                    <a:pt x="12347" y="895"/>
                    <a:pt x="12680" y="908"/>
                    <a:pt x="12721" y="926"/>
                  </a:cubicBezTo>
                  <a:cubicBezTo>
                    <a:pt x="12724" y="928"/>
                    <a:pt x="12727" y="928"/>
                    <a:pt x="12731" y="928"/>
                  </a:cubicBezTo>
                  <a:cubicBezTo>
                    <a:pt x="12717" y="939"/>
                    <a:pt x="12700" y="959"/>
                    <a:pt x="12674" y="995"/>
                  </a:cubicBezTo>
                  <a:cubicBezTo>
                    <a:pt x="12663" y="1005"/>
                    <a:pt x="12663" y="1023"/>
                    <a:pt x="12674" y="1036"/>
                  </a:cubicBezTo>
                  <a:cubicBezTo>
                    <a:pt x="12775" y="1152"/>
                    <a:pt x="12859" y="1108"/>
                    <a:pt x="13021" y="1144"/>
                  </a:cubicBezTo>
                  <a:cubicBezTo>
                    <a:pt x="13065" y="1157"/>
                    <a:pt x="13095" y="1159"/>
                    <a:pt x="13119" y="1162"/>
                  </a:cubicBezTo>
                  <a:cubicBezTo>
                    <a:pt x="13125" y="1167"/>
                    <a:pt x="13132" y="1172"/>
                    <a:pt x="13139" y="1177"/>
                  </a:cubicBezTo>
                  <a:cubicBezTo>
                    <a:pt x="13119" y="1206"/>
                    <a:pt x="13112" y="1239"/>
                    <a:pt x="13132" y="1262"/>
                  </a:cubicBezTo>
                  <a:cubicBezTo>
                    <a:pt x="13141" y="1274"/>
                    <a:pt x="13155" y="1283"/>
                    <a:pt x="13173" y="1283"/>
                  </a:cubicBezTo>
                  <a:cubicBezTo>
                    <a:pt x="13175" y="1283"/>
                    <a:pt x="13177" y="1283"/>
                    <a:pt x="13179" y="1283"/>
                  </a:cubicBezTo>
                  <a:cubicBezTo>
                    <a:pt x="13189" y="1283"/>
                    <a:pt x="13196" y="1280"/>
                    <a:pt x="13206" y="1278"/>
                  </a:cubicBezTo>
                  <a:cubicBezTo>
                    <a:pt x="13213" y="1308"/>
                    <a:pt x="13223" y="1339"/>
                    <a:pt x="13247" y="1357"/>
                  </a:cubicBezTo>
                  <a:cubicBezTo>
                    <a:pt x="13354" y="1447"/>
                    <a:pt x="13708" y="1547"/>
                    <a:pt x="13813" y="1593"/>
                  </a:cubicBezTo>
                  <a:cubicBezTo>
                    <a:pt x="13965" y="1662"/>
                    <a:pt x="14113" y="1693"/>
                    <a:pt x="14278" y="1740"/>
                  </a:cubicBezTo>
                  <a:cubicBezTo>
                    <a:pt x="14447" y="1788"/>
                    <a:pt x="14575" y="1868"/>
                    <a:pt x="14743" y="1899"/>
                  </a:cubicBezTo>
                  <a:cubicBezTo>
                    <a:pt x="14747" y="1899"/>
                    <a:pt x="14751" y="1900"/>
                    <a:pt x="14755" y="1900"/>
                  </a:cubicBezTo>
                  <a:cubicBezTo>
                    <a:pt x="14798" y="1900"/>
                    <a:pt x="14855" y="1870"/>
                    <a:pt x="14884" y="1870"/>
                  </a:cubicBezTo>
                  <a:cubicBezTo>
                    <a:pt x="14887" y="1870"/>
                    <a:pt x="14889" y="1870"/>
                    <a:pt x="14891" y="1870"/>
                  </a:cubicBezTo>
                  <a:cubicBezTo>
                    <a:pt x="15030" y="1911"/>
                    <a:pt x="15208" y="2063"/>
                    <a:pt x="15353" y="2066"/>
                  </a:cubicBezTo>
                  <a:cubicBezTo>
                    <a:pt x="15362" y="2066"/>
                    <a:pt x="15370" y="2066"/>
                    <a:pt x="15378" y="2066"/>
                  </a:cubicBezTo>
                  <a:cubicBezTo>
                    <a:pt x="15815" y="2066"/>
                    <a:pt x="15355" y="1730"/>
                    <a:pt x="15296" y="1611"/>
                  </a:cubicBezTo>
                  <a:cubicBezTo>
                    <a:pt x="15296" y="1609"/>
                    <a:pt x="15296" y="1604"/>
                    <a:pt x="15293" y="1598"/>
                  </a:cubicBezTo>
                  <a:cubicBezTo>
                    <a:pt x="15286" y="1579"/>
                    <a:pt x="15266" y="1570"/>
                    <a:pt x="15245" y="1570"/>
                  </a:cubicBezTo>
                  <a:cubicBezTo>
                    <a:pt x="15233" y="1570"/>
                    <a:pt x="15221" y="1572"/>
                    <a:pt x="15212" y="1578"/>
                  </a:cubicBezTo>
                  <a:cubicBezTo>
                    <a:pt x="15212" y="1565"/>
                    <a:pt x="15212" y="1557"/>
                    <a:pt x="15211" y="1557"/>
                  </a:cubicBezTo>
                  <a:cubicBezTo>
                    <a:pt x="15210" y="1557"/>
                    <a:pt x="15209" y="1559"/>
                    <a:pt x="15208" y="1562"/>
                  </a:cubicBezTo>
                  <a:cubicBezTo>
                    <a:pt x="15218" y="1521"/>
                    <a:pt x="15210" y="1508"/>
                    <a:pt x="15201" y="1508"/>
                  </a:cubicBezTo>
                  <a:cubicBezTo>
                    <a:pt x="15200" y="1508"/>
                    <a:pt x="15199" y="1508"/>
                    <a:pt x="15198" y="1509"/>
                  </a:cubicBezTo>
                  <a:cubicBezTo>
                    <a:pt x="15205" y="1501"/>
                    <a:pt x="15212" y="1493"/>
                    <a:pt x="15225" y="1480"/>
                  </a:cubicBezTo>
                  <a:cubicBezTo>
                    <a:pt x="15224" y="1482"/>
                    <a:pt x="15225" y="1483"/>
                    <a:pt x="15229" y="1483"/>
                  </a:cubicBezTo>
                  <a:cubicBezTo>
                    <a:pt x="15254" y="1483"/>
                    <a:pt x="15393" y="1448"/>
                    <a:pt x="15407" y="1439"/>
                  </a:cubicBezTo>
                  <a:cubicBezTo>
                    <a:pt x="15438" y="1426"/>
                    <a:pt x="15438" y="1365"/>
                    <a:pt x="15448" y="1357"/>
                  </a:cubicBezTo>
                  <a:cubicBezTo>
                    <a:pt x="15435" y="1363"/>
                    <a:pt x="15427" y="1365"/>
                    <a:pt x="15422" y="1365"/>
                  </a:cubicBezTo>
                  <a:cubicBezTo>
                    <a:pt x="15403" y="1365"/>
                    <a:pt x="15435" y="1328"/>
                    <a:pt x="15464" y="1303"/>
                  </a:cubicBezTo>
                  <a:cubicBezTo>
                    <a:pt x="15475" y="1303"/>
                    <a:pt x="15488" y="1306"/>
                    <a:pt x="15498" y="1306"/>
                  </a:cubicBezTo>
                  <a:cubicBezTo>
                    <a:pt x="15492" y="1316"/>
                    <a:pt x="15485" y="1326"/>
                    <a:pt x="15475" y="1344"/>
                  </a:cubicBezTo>
                  <a:cubicBezTo>
                    <a:pt x="15474" y="1345"/>
                    <a:pt x="15475" y="1345"/>
                    <a:pt x="15477" y="1345"/>
                  </a:cubicBezTo>
                  <a:cubicBezTo>
                    <a:pt x="15489" y="1345"/>
                    <a:pt x="15542" y="1339"/>
                    <a:pt x="15566" y="1336"/>
                  </a:cubicBezTo>
                  <a:cubicBezTo>
                    <a:pt x="15596" y="1332"/>
                    <a:pt x="15609" y="1306"/>
                    <a:pt x="15603" y="1285"/>
                  </a:cubicBezTo>
                  <a:cubicBezTo>
                    <a:pt x="15535" y="1039"/>
                    <a:pt x="15016" y="908"/>
                    <a:pt x="14740" y="846"/>
                  </a:cubicBezTo>
                  <a:cubicBezTo>
                    <a:pt x="14329" y="754"/>
                    <a:pt x="13951" y="661"/>
                    <a:pt x="13557" y="536"/>
                  </a:cubicBezTo>
                  <a:cubicBezTo>
                    <a:pt x="12441" y="182"/>
                    <a:pt x="11167" y="43"/>
                    <a:pt x="9960" y="7"/>
                  </a:cubicBezTo>
                  <a:cubicBezTo>
                    <a:pt x="9789" y="2"/>
                    <a:pt x="9618" y="0"/>
                    <a:pt x="9448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1" name="Google Shape;463;p38"/>
            <p:cNvSpPr/>
            <p:nvPr/>
          </p:nvSpPr>
          <p:spPr>
            <a:xfrm>
              <a:off x="5328077" y="4002558"/>
              <a:ext cx="33867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2000" y="14850"/>
                    <a:pt x="19200" y="21600"/>
                    <a:pt x="21600" y="21600"/>
                  </a:cubicBezTo>
                  <a:cubicBezTo>
                    <a:pt x="21600" y="21600"/>
                    <a:pt x="14400" y="12825"/>
                    <a:pt x="0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2" name="Google Shape;464;p38"/>
            <p:cNvSpPr/>
            <p:nvPr/>
          </p:nvSpPr>
          <p:spPr>
            <a:xfrm>
              <a:off x="6657101" y="4445151"/>
              <a:ext cx="356063" cy="226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0" h="21600" fill="norm" stroke="1" extrusionOk="0">
                  <a:moveTo>
                    <a:pt x="3983" y="0"/>
                  </a:moveTo>
                  <a:cubicBezTo>
                    <a:pt x="3828" y="0"/>
                    <a:pt x="3651" y="283"/>
                    <a:pt x="3522" y="283"/>
                  </a:cubicBezTo>
                  <a:lnTo>
                    <a:pt x="3478" y="283"/>
                  </a:lnTo>
                  <a:cubicBezTo>
                    <a:pt x="403" y="4169"/>
                    <a:pt x="-1614" y="12470"/>
                    <a:pt x="1723" y="14863"/>
                  </a:cubicBezTo>
                  <a:cubicBezTo>
                    <a:pt x="2199" y="15214"/>
                    <a:pt x="2796" y="15302"/>
                    <a:pt x="3401" y="15302"/>
                  </a:cubicBezTo>
                  <a:cubicBezTo>
                    <a:pt x="3965" y="15302"/>
                    <a:pt x="4533" y="15227"/>
                    <a:pt x="5016" y="15227"/>
                  </a:cubicBezTo>
                  <a:cubicBezTo>
                    <a:pt x="5108" y="15227"/>
                    <a:pt x="5193" y="15227"/>
                    <a:pt x="5277" y="15233"/>
                  </a:cubicBezTo>
                  <a:cubicBezTo>
                    <a:pt x="7870" y="15459"/>
                    <a:pt x="9492" y="15233"/>
                    <a:pt x="11557" y="17927"/>
                  </a:cubicBezTo>
                  <a:cubicBezTo>
                    <a:pt x="13235" y="20068"/>
                    <a:pt x="15915" y="21600"/>
                    <a:pt x="18065" y="21600"/>
                  </a:cubicBezTo>
                  <a:cubicBezTo>
                    <a:pt x="18164" y="21600"/>
                    <a:pt x="18264" y="21594"/>
                    <a:pt x="18360" y="21587"/>
                  </a:cubicBezTo>
                  <a:cubicBezTo>
                    <a:pt x="19370" y="21587"/>
                    <a:pt x="19853" y="21286"/>
                    <a:pt x="19898" y="19270"/>
                  </a:cubicBezTo>
                  <a:cubicBezTo>
                    <a:pt x="19986" y="15308"/>
                    <a:pt x="17965" y="14932"/>
                    <a:pt x="16428" y="14637"/>
                  </a:cubicBezTo>
                  <a:cubicBezTo>
                    <a:pt x="13047" y="13814"/>
                    <a:pt x="13968" y="7686"/>
                    <a:pt x="11291" y="5067"/>
                  </a:cubicBezTo>
                  <a:cubicBezTo>
                    <a:pt x="10108" y="4019"/>
                    <a:pt x="8832" y="4320"/>
                    <a:pt x="7560" y="3943"/>
                  </a:cubicBezTo>
                  <a:cubicBezTo>
                    <a:pt x="5672" y="3347"/>
                    <a:pt x="5277" y="2223"/>
                    <a:pt x="4134" y="132"/>
                  </a:cubicBezTo>
                  <a:cubicBezTo>
                    <a:pt x="4090" y="31"/>
                    <a:pt x="4039" y="0"/>
                    <a:pt x="3983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3" name="Google Shape;465;p38"/>
            <p:cNvSpPr/>
            <p:nvPr/>
          </p:nvSpPr>
          <p:spPr>
            <a:xfrm>
              <a:off x="4785457" y="7377006"/>
              <a:ext cx="147711" cy="14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600" fill="norm" stroke="1" extrusionOk="0">
                  <a:moveTo>
                    <a:pt x="6115" y="0"/>
                  </a:moveTo>
                  <a:cubicBezTo>
                    <a:pt x="4245" y="0"/>
                    <a:pt x="2487" y="536"/>
                    <a:pt x="1113" y="1926"/>
                  </a:cubicBezTo>
                  <a:cubicBezTo>
                    <a:pt x="776" y="2045"/>
                    <a:pt x="552" y="2273"/>
                    <a:pt x="327" y="2750"/>
                  </a:cubicBezTo>
                  <a:cubicBezTo>
                    <a:pt x="112" y="3107"/>
                    <a:pt x="0" y="3574"/>
                    <a:pt x="0" y="3931"/>
                  </a:cubicBezTo>
                  <a:cubicBezTo>
                    <a:pt x="0" y="4993"/>
                    <a:pt x="327" y="6055"/>
                    <a:pt x="552" y="7127"/>
                  </a:cubicBezTo>
                  <a:cubicBezTo>
                    <a:pt x="1225" y="10433"/>
                    <a:pt x="2001" y="13857"/>
                    <a:pt x="3226" y="16935"/>
                  </a:cubicBezTo>
                  <a:cubicBezTo>
                    <a:pt x="4152" y="19218"/>
                    <a:pt x="5536" y="21600"/>
                    <a:pt x="8014" y="21600"/>
                  </a:cubicBezTo>
                  <a:cubicBezTo>
                    <a:pt x="8229" y="21600"/>
                    <a:pt x="8453" y="21580"/>
                    <a:pt x="8677" y="21540"/>
                  </a:cubicBezTo>
                  <a:cubicBezTo>
                    <a:pt x="11127" y="21064"/>
                    <a:pt x="13250" y="18582"/>
                    <a:pt x="14578" y="16458"/>
                  </a:cubicBezTo>
                  <a:cubicBezTo>
                    <a:pt x="15915" y="14334"/>
                    <a:pt x="16027" y="13500"/>
                    <a:pt x="18589" y="12210"/>
                  </a:cubicBezTo>
                  <a:cubicBezTo>
                    <a:pt x="19590" y="11614"/>
                    <a:pt x="20478" y="11257"/>
                    <a:pt x="20815" y="9956"/>
                  </a:cubicBezTo>
                  <a:cubicBezTo>
                    <a:pt x="21600" y="7236"/>
                    <a:pt x="18365" y="5231"/>
                    <a:pt x="16700" y="3931"/>
                  </a:cubicBezTo>
                  <a:cubicBezTo>
                    <a:pt x="14026" y="2124"/>
                    <a:pt x="9837" y="0"/>
                    <a:pt x="6115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4" name="Google Shape;466;p38"/>
            <p:cNvSpPr/>
            <p:nvPr/>
          </p:nvSpPr>
          <p:spPr>
            <a:xfrm>
              <a:off x="8131795" y="4751465"/>
              <a:ext cx="848182" cy="219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600" fill="norm" stroke="1" extrusionOk="0">
                  <a:moveTo>
                    <a:pt x="17020" y="16408"/>
                  </a:moveTo>
                  <a:cubicBezTo>
                    <a:pt x="17080" y="16501"/>
                    <a:pt x="17161" y="16601"/>
                    <a:pt x="17240" y="16725"/>
                  </a:cubicBezTo>
                  <a:cubicBezTo>
                    <a:pt x="17381" y="16957"/>
                    <a:pt x="17480" y="17143"/>
                    <a:pt x="17560" y="17313"/>
                  </a:cubicBezTo>
                  <a:cubicBezTo>
                    <a:pt x="17381" y="17011"/>
                    <a:pt x="17201" y="16709"/>
                    <a:pt x="17020" y="16408"/>
                  </a:cubicBezTo>
                  <a:close/>
                  <a:moveTo>
                    <a:pt x="327" y="0"/>
                  </a:moveTo>
                  <a:cubicBezTo>
                    <a:pt x="234" y="0"/>
                    <a:pt x="152" y="21"/>
                    <a:pt x="97" y="53"/>
                  </a:cubicBezTo>
                  <a:cubicBezTo>
                    <a:pt x="16" y="76"/>
                    <a:pt x="-24" y="114"/>
                    <a:pt x="16" y="161"/>
                  </a:cubicBezTo>
                  <a:cubicBezTo>
                    <a:pt x="1275" y="2643"/>
                    <a:pt x="7070" y="4113"/>
                    <a:pt x="9488" y="6440"/>
                  </a:cubicBezTo>
                  <a:cubicBezTo>
                    <a:pt x="11566" y="8450"/>
                    <a:pt x="12526" y="10647"/>
                    <a:pt x="14123" y="12711"/>
                  </a:cubicBezTo>
                  <a:cubicBezTo>
                    <a:pt x="15702" y="14769"/>
                    <a:pt x="16781" y="16833"/>
                    <a:pt x="17780" y="18929"/>
                  </a:cubicBezTo>
                  <a:cubicBezTo>
                    <a:pt x="18033" y="19488"/>
                    <a:pt x="18804" y="21600"/>
                    <a:pt x="21098" y="21600"/>
                  </a:cubicBezTo>
                  <a:cubicBezTo>
                    <a:pt x="21150" y="21600"/>
                    <a:pt x="21202" y="21599"/>
                    <a:pt x="21257" y="21597"/>
                  </a:cubicBezTo>
                  <a:cubicBezTo>
                    <a:pt x="21437" y="21589"/>
                    <a:pt x="21576" y="21550"/>
                    <a:pt x="21576" y="21473"/>
                  </a:cubicBezTo>
                  <a:cubicBezTo>
                    <a:pt x="21017" y="13585"/>
                    <a:pt x="13704" y="6108"/>
                    <a:pt x="597" y="60"/>
                  </a:cubicBezTo>
                  <a:cubicBezTo>
                    <a:pt x="557" y="37"/>
                    <a:pt x="516" y="21"/>
                    <a:pt x="456" y="14"/>
                  </a:cubicBezTo>
                  <a:cubicBezTo>
                    <a:pt x="412" y="5"/>
                    <a:pt x="369" y="0"/>
                    <a:pt x="327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5" name="Google Shape;467;p38"/>
            <p:cNvSpPr/>
            <p:nvPr/>
          </p:nvSpPr>
          <p:spPr>
            <a:xfrm>
              <a:off x="7117346" y="3990463"/>
              <a:ext cx="232323" cy="16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1" h="21565" fill="norm" stroke="1" extrusionOk="0">
                  <a:moveTo>
                    <a:pt x="9100" y="0"/>
                  </a:moveTo>
                  <a:cubicBezTo>
                    <a:pt x="9000" y="0"/>
                    <a:pt x="8904" y="17"/>
                    <a:pt x="8820" y="60"/>
                  </a:cubicBezTo>
                  <a:lnTo>
                    <a:pt x="8753" y="60"/>
                  </a:lnTo>
                  <a:cubicBezTo>
                    <a:pt x="7555" y="371"/>
                    <a:pt x="-1512" y="-35"/>
                    <a:pt x="218" y="5315"/>
                  </a:cubicBezTo>
                  <a:cubicBezTo>
                    <a:pt x="952" y="7372"/>
                    <a:pt x="3618" y="8505"/>
                    <a:pt x="4822" y="9741"/>
                  </a:cubicBezTo>
                  <a:cubicBezTo>
                    <a:pt x="7488" y="12412"/>
                    <a:pt x="9285" y="16526"/>
                    <a:pt x="11889" y="19205"/>
                  </a:cubicBezTo>
                  <a:cubicBezTo>
                    <a:pt x="13177" y="20441"/>
                    <a:pt x="14829" y="21565"/>
                    <a:pt x="16263" y="21565"/>
                  </a:cubicBezTo>
                  <a:cubicBezTo>
                    <a:pt x="17579" y="21565"/>
                    <a:pt x="18710" y="20623"/>
                    <a:pt x="19220" y="17969"/>
                  </a:cubicBezTo>
                  <a:cubicBezTo>
                    <a:pt x="19690" y="15497"/>
                    <a:pt x="20088" y="11176"/>
                    <a:pt x="19153" y="9015"/>
                  </a:cubicBezTo>
                  <a:cubicBezTo>
                    <a:pt x="18419" y="7372"/>
                    <a:pt x="15955" y="6033"/>
                    <a:pt x="14885" y="5004"/>
                  </a:cubicBezTo>
                  <a:cubicBezTo>
                    <a:pt x="13088" y="3353"/>
                    <a:pt x="11352" y="1815"/>
                    <a:pt x="9554" y="164"/>
                  </a:cubicBezTo>
                  <a:cubicBezTo>
                    <a:pt x="9397" y="43"/>
                    <a:pt x="9240" y="0"/>
                    <a:pt x="9100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6" name="Google Shape;468;p38"/>
            <p:cNvSpPr/>
            <p:nvPr/>
          </p:nvSpPr>
          <p:spPr>
            <a:xfrm>
              <a:off x="4941951" y="10222634"/>
              <a:ext cx="1544544" cy="24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600" fill="norm" stroke="1" extrusionOk="0">
                  <a:moveTo>
                    <a:pt x="20497" y="0"/>
                  </a:moveTo>
                  <a:cubicBezTo>
                    <a:pt x="19710" y="0"/>
                    <a:pt x="18800" y="1819"/>
                    <a:pt x="18220" y="2853"/>
                  </a:cubicBezTo>
                  <a:cubicBezTo>
                    <a:pt x="16821" y="6155"/>
                    <a:pt x="15454" y="10236"/>
                    <a:pt x="14066" y="13679"/>
                  </a:cubicBezTo>
                  <a:cubicBezTo>
                    <a:pt x="13312" y="15581"/>
                    <a:pt x="12361" y="16774"/>
                    <a:pt x="11399" y="17690"/>
                  </a:cubicBezTo>
                  <a:cubicBezTo>
                    <a:pt x="11224" y="17761"/>
                    <a:pt x="11049" y="17903"/>
                    <a:pt x="10841" y="18109"/>
                  </a:cubicBezTo>
                  <a:lnTo>
                    <a:pt x="10830" y="18109"/>
                  </a:lnTo>
                  <a:cubicBezTo>
                    <a:pt x="10197" y="18605"/>
                    <a:pt x="9584" y="18954"/>
                    <a:pt x="9038" y="19167"/>
                  </a:cubicBezTo>
                  <a:cubicBezTo>
                    <a:pt x="8994" y="19237"/>
                    <a:pt x="8961" y="19308"/>
                    <a:pt x="8928" y="19515"/>
                  </a:cubicBezTo>
                  <a:cubicBezTo>
                    <a:pt x="8907" y="19308"/>
                    <a:pt x="8874" y="19237"/>
                    <a:pt x="8819" y="19167"/>
                  </a:cubicBezTo>
                  <a:cubicBezTo>
                    <a:pt x="6105" y="18499"/>
                    <a:pt x="3342" y="15056"/>
                    <a:pt x="622" y="15056"/>
                  </a:cubicBezTo>
                  <a:cubicBezTo>
                    <a:pt x="472" y="15056"/>
                    <a:pt x="322" y="15067"/>
                    <a:pt x="173" y="15085"/>
                  </a:cubicBezTo>
                  <a:cubicBezTo>
                    <a:pt x="-14" y="15156"/>
                    <a:pt x="-79" y="17129"/>
                    <a:pt x="128" y="17336"/>
                  </a:cubicBezTo>
                  <a:cubicBezTo>
                    <a:pt x="314" y="17477"/>
                    <a:pt x="500" y="17619"/>
                    <a:pt x="686" y="17832"/>
                  </a:cubicBezTo>
                  <a:cubicBezTo>
                    <a:pt x="806" y="18038"/>
                    <a:pt x="992" y="18180"/>
                    <a:pt x="1200" y="18251"/>
                  </a:cubicBezTo>
                  <a:cubicBezTo>
                    <a:pt x="3462" y="20289"/>
                    <a:pt x="5747" y="21417"/>
                    <a:pt x="8043" y="21488"/>
                  </a:cubicBezTo>
                  <a:cubicBezTo>
                    <a:pt x="8305" y="21488"/>
                    <a:pt x="8557" y="21488"/>
                    <a:pt x="8819" y="21417"/>
                  </a:cubicBezTo>
                  <a:cubicBezTo>
                    <a:pt x="8863" y="21417"/>
                    <a:pt x="8907" y="21346"/>
                    <a:pt x="8928" y="21204"/>
                  </a:cubicBezTo>
                  <a:cubicBezTo>
                    <a:pt x="8961" y="21346"/>
                    <a:pt x="8994" y="21417"/>
                    <a:pt x="9038" y="21417"/>
                  </a:cubicBezTo>
                  <a:cubicBezTo>
                    <a:pt x="9235" y="21417"/>
                    <a:pt x="9431" y="21346"/>
                    <a:pt x="9628" y="21346"/>
                  </a:cubicBezTo>
                  <a:cubicBezTo>
                    <a:pt x="9728" y="21523"/>
                    <a:pt x="9847" y="21600"/>
                    <a:pt x="9978" y="21600"/>
                  </a:cubicBezTo>
                  <a:cubicBezTo>
                    <a:pt x="10160" y="21600"/>
                    <a:pt x="10368" y="21452"/>
                    <a:pt x="10590" y="21204"/>
                  </a:cubicBezTo>
                  <a:cubicBezTo>
                    <a:pt x="12557" y="20927"/>
                    <a:pt x="14711" y="20360"/>
                    <a:pt x="16416" y="16001"/>
                  </a:cubicBezTo>
                  <a:cubicBezTo>
                    <a:pt x="17772" y="12486"/>
                    <a:pt x="19094" y="8547"/>
                    <a:pt x="20494" y="5452"/>
                  </a:cubicBezTo>
                  <a:cubicBezTo>
                    <a:pt x="20800" y="4749"/>
                    <a:pt x="21204" y="4536"/>
                    <a:pt x="21445" y="2989"/>
                  </a:cubicBezTo>
                  <a:cubicBezTo>
                    <a:pt x="21521" y="2498"/>
                    <a:pt x="21511" y="1583"/>
                    <a:pt x="21412" y="1234"/>
                  </a:cubicBezTo>
                  <a:cubicBezTo>
                    <a:pt x="21155" y="343"/>
                    <a:pt x="20837" y="0"/>
                    <a:pt x="20497" y="0"/>
                  </a:cubicBezTo>
                  <a:close/>
                </a:path>
              </a:pathLst>
            </a:cu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7" name="Google Shape;469;p38"/>
            <p:cNvSpPr/>
            <p:nvPr/>
          </p:nvSpPr>
          <p:spPr>
            <a:xfrm>
              <a:off x="2443865" y="4972014"/>
              <a:ext cx="6561248" cy="5491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64" y="0"/>
                  </a:moveTo>
                  <a:cubicBezTo>
                    <a:pt x="17569" y="8419"/>
                    <a:pt x="11132" y="14620"/>
                    <a:pt x="3486" y="14620"/>
                  </a:cubicBezTo>
                  <a:cubicBezTo>
                    <a:pt x="2289" y="14620"/>
                    <a:pt x="1125" y="14466"/>
                    <a:pt x="0" y="14179"/>
                  </a:cubicBezTo>
                  <a:cubicBezTo>
                    <a:pt x="1895" y="18584"/>
                    <a:pt x="5738" y="21600"/>
                    <a:pt x="10170" y="21600"/>
                  </a:cubicBezTo>
                  <a:cubicBezTo>
                    <a:pt x="16483" y="21600"/>
                    <a:pt x="21600" y="15489"/>
                    <a:pt x="21600" y="7947"/>
                  </a:cubicBezTo>
                  <a:cubicBezTo>
                    <a:pt x="21600" y="4981"/>
                    <a:pt x="20809" y="2237"/>
                    <a:pt x="19464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Timeline"/>
          <p:cNvSpPr txBox="1"/>
          <p:nvPr>
            <p:ph type="title"/>
          </p:nvPr>
        </p:nvSpPr>
        <p:spPr>
          <a:xfrm>
            <a:off x="1913399" y="1258817"/>
            <a:ext cx="20556802" cy="1478917"/>
          </a:xfrm>
          <a:prstGeom prst="rect">
            <a:avLst/>
          </a:prstGeom>
        </p:spPr>
        <p:txBody>
          <a:bodyPr/>
          <a:lstStyle>
            <a:lvl1pPr algn="l" defTabSz="975360">
              <a:defRPr cap="all"/>
            </a:lvl1pPr>
          </a:lstStyle>
          <a:p>
            <a:pPr/>
            <a:r>
              <a:t>Timeline</a:t>
            </a:r>
          </a:p>
        </p:txBody>
      </p:sp>
      <p:pic>
        <p:nvPicPr>
          <p:cNvPr id="1071" name="Screenshot 2020-07-03 at 06.41.03.png" descr="Screenshot 2020-07-03 at 06.41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506216"/>
            <a:ext cx="24384001" cy="10293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Screenshot 2020-07-03 at 06.41.44.png" descr="Screenshot 2020-07-03 at 06.41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546144"/>
            <a:ext cx="24384001" cy="10078112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Timeline"/>
          <p:cNvSpPr txBox="1"/>
          <p:nvPr>
            <p:ph type="title"/>
          </p:nvPr>
        </p:nvSpPr>
        <p:spPr>
          <a:xfrm>
            <a:off x="1913399" y="1258817"/>
            <a:ext cx="20556802" cy="1478917"/>
          </a:xfrm>
          <a:prstGeom prst="rect">
            <a:avLst/>
          </a:prstGeom>
        </p:spPr>
        <p:txBody>
          <a:bodyPr/>
          <a:lstStyle>
            <a:lvl1pPr algn="l" defTabSz="975360">
              <a:defRPr cap="all"/>
            </a:lvl1pPr>
          </a:lstStyle>
          <a:p>
            <a:pPr/>
            <a:r>
              <a:t>Timeline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tyle Guide"/>
          <p:cNvSpPr txBox="1"/>
          <p:nvPr>
            <p:ph type="title"/>
          </p:nvPr>
        </p:nvSpPr>
        <p:spPr>
          <a:xfrm>
            <a:off x="1642466" y="1260405"/>
            <a:ext cx="20557602" cy="1714129"/>
          </a:xfrm>
          <a:prstGeom prst="rect">
            <a:avLst/>
          </a:prstGeom>
        </p:spPr>
        <p:txBody>
          <a:bodyPr/>
          <a:lstStyle>
            <a:lvl1pPr algn="l" defTabSz="975360">
              <a:defRPr cap="all"/>
            </a:lvl1pPr>
          </a:lstStyle>
          <a:p>
            <a:pPr/>
            <a:r>
              <a:t>Style Guide</a:t>
            </a:r>
          </a:p>
        </p:txBody>
      </p:sp>
      <p:pic>
        <p:nvPicPr>
          <p:cNvPr id="1077" name="Google Shape;691;g8a2b5192ce_0_275" descr="Google Shape;691;g8a2b5192ce_0_2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35" y="2598599"/>
            <a:ext cx="16970474" cy="11151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StyleTileClimathon.png" descr="StyleTileClima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5509" y="2649562"/>
            <a:ext cx="15601684" cy="11032572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Style TILe"/>
          <p:cNvSpPr txBox="1"/>
          <p:nvPr/>
        </p:nvSpPr>
        <p:spPr>
          <a:xfrm>
            <a:off x="1642466" y="1260405"/>
            <a:ext cx="20557602" cy="1714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975360">
              <a:lnSpc>
                <a:spcPct val="100000"/>
              </a:lnSpc>
              <a:spcBef>
                <a:spcPts val="0"/>
              </a:spcBef>
              <a:defRPr cap="all" sz="64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Style TILe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1427;p53"/>
          <p:cNvSpPr txBox="1"/>
          <p:nvPr>
            <p:ph type="title"/>
          </p:nvPr>
        </p:nvSpPr>
        <p:spPr>
          <a:xfrm>
            <a:off x="1003634" y="3700666"/>
            <a:ext cx="5593403" cy="7749636"/>
          </a:xfrm>
          <a:prstGeom prst="rect">
            <a:avLst/>
          </a:prstGeom>
        </p:spPr>
        <p:txBody>
          <a:bodyPr/>
          <a:lstStyle/>
          <a:p>
            <a:pPr defTabSz="2365248">
              <a:defRPr sz="12804"/>
            </a:pPr>
            <a:r>
              <a:t>THIS IS</a:t>
            </a:r>
          </a:p>
          <a:p>
            <a:pPr defTabSz="2365248">
              <a:defRPr sz="12804"/>
            </a:pPr>
            <a:r>
              <a:t>OUR</a:t>
            </a:r>
          </a:p>
          <a:p>
            <a:pPr defTabSz="2365248">
              <a:defRPr sz="12804"/>
            </a:pPr>
            <a:r>
              <a:t>TEAM</a:t>
            </a:r>
          </a:p>
        </p:txBody>
      </p:sp>
      <p:sp>
        <p:nvSpPr>
          <p:cNvPr id="506" name="Google Shape;1428;p53"/>
          <p:cNvSpPr txBox="1"/>
          <p:nvPr>
            <p:ph type="body" sz="quarter" idx="1"/>
          </p:nvPr>
        </p:nvSpPr>
        <p:spPr>
          <a:xfrm>
            <a:off x="6206800" y="1669466"/>
            <a:ext cx="4077601" cy="21128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200"/>
              </a:spcBef>
            </a:lvl1pPr>
          </a:lstStyle>
          <a:p>
            <a:pPr/>
            <a:r>
              <a:t>Marketing</a:t>
            </a:r>
          </a:p>
        </p:txBody>
      </p:sp>
      <p:sp>
        <p:nvSpPr>
          <p:cNvPr id="507" name="Google Shape;1429;p53"/>
          <p:cNvSpPr txBox="1"/>
          <p:nvPr/>
        </p:nvSpPr>
        <p:spPr>
          <a:xfrm>
            <a:off x="6206800" y="1051266"/>
            <a:ext cx="4077601" cy="8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975360">
              <a:lnSpc>
                <a:spcPct val="100000"/>
              </a:lnSpc>
              <a:spcBef>
                <a:spcPts val="0"/>
              </a:spcBef>
              <a:defRPr cap="all" sz="192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Mădălina IfriM</a:t>
            </a:r>
          </a:p>
        </p:txBody>
      </p:sp>
      <p:sp>
        <p:nvSpPr>
          <p:cNvPr id="508" name="Google Shape;1430;p53"/>
          <p:cNvSpPr txBox="1"/>
          <p:nvPr/>
        </p:nvSpPr>
        <p:spPr>
          <a:xfrm>
            <a:off x="10741999" y="1669466"/>
            <a:ext cx="4077601" cy="2172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2438400">
              <a:lnSpc>
                <a:spcPct val="115000"/>
              </a:lnSpc>
              <a:spcBef>
                <a:spcPts val="4200"/>
              </a:spcBef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UX Designer</a:t>
            </a:r>
          </a:p>
        </p:txBody>
      </p:sp>
      <p:sp>
        <p:nvSpPr>
          <p:cNvPr id="509" name="Google Shape;1431;p53"/>
          <p:cNvSpPr txBox="1"/>
          <p:nvPr/>
        </p:nvSpPr>
        <p:spPr>
          <a:xfrm>
            <a:off x="10742035" y="1051266"/>
            <a:ext cx="4077600" cy="8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975360">
              <a:lnSpc>
                <a:spcPct val="100000"/>
              </a:lnSpc>
              <a:spcBef>
                <a:spcPts val="0"/>
              </a:spcBef>
              <a:defRPr sz="192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NINA POPVICI</a:t>
            </a:r>
          </a:p>
        </p:txBody>
      </p:sp>
      <p:sp>
        <p:nvSpPr>
          <p:cNvPr id="510" name="Google Shape;1432;p53"/>
          <p:cNvSpPr txBox="1"/>
          <p:nvPr/>
        </p:nvSpPr>
        <p:spPr>
          <a:xfrm>
            <a:off x="15378867" y="1669466"/>
            <a:ext cx="4077601" cy="2172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2438400">
              <a:lnSpc>
                <a:spcPct val="115000"/>
              </a:lnSpc>
              <a:spcBef>
                <a:spcPts val="4200"/>
              </a:spcBef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UX Designer</a:t>
            </a:r>
          </a:p>
        </p:txBody>
      </p:sp>
      <p:sp>
        <p:nvSpPr>
          <p:cNvPr id="511" name="Google Shape;1433;p53"/>
          <p:cNvSpPr txBox="1"/>
          <p:nvPr/>
        </p:nvSpPr>
        <p:spPr>
          <a:xfrm>
            <a:off x="15378867" y="1051266"/>
            <a:ext cx="4077601" cy="8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975360">
              <a:lnSpc>
                <a:spcPct val="100000"/>
              </a:lnSpc>
              <a:spcBef>
                <a:spcPts val="0"/>
              </a:spcBef>
              <a:defRPr sz="192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GARY HERELLE</a:t>
            </a:r>
          </a:p>
        </p:txBody>
      </p:sp>
      <p:grpSp>
        <p:nvGrpSpPr>
          <p:cNvPr id="643" name="Google Shape;1434;p53"/>
          <p:cNvGrpSpPr/>
          <p:nvPr/>
        </p:nvGrpSpPr>
        <p:grpSpPr>
          <a:xfrm>
            <a:off x="-716" y="6867896"/>
            <a:ext cx="24383127" cy="6848121"/>
            <a:chOff x="85" y="0"/>
            <a:chExt cx="24383125" cy="6848120"/>
          </a:xfrm>
        </p:grpSpPr>
        <p:sp>
          <p:nvSpPr>
            <p:cNvPr id="512" name="Google Shape;1435;p53"/>
            <p:cNvSpPr/>
            <p:nvPr/>
          </p:nvSpPr>
          <p:spPr>
            <a:xfrm>
              <a:off x="15248743" y="1254575"/>
              <a:ext cx="117147" cy="121476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3" name="Google Shape;1436;p53"/>
            <p:cNvSpPr/>
            <p:nvPr/>
          </p:nvSpPr>
          <p:spPr>
            <a:xfrm>
              <a:off x="14974161" y="1254575"/>
              <a:ext cx="117147" cy="121476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4" name="Google Shape;1437;p53"/>
            <p:cNvSpPr/>
            <p:nvPr/>
          </p:nvSpPr>
          <p:spPr>
            <a:xfrm>
              <a:off x="15515440" y="1254575"/>
              <a:ext cx="117082" cy="121476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5" name="Google Shape;1438;p53"/>
            <p:cNvSpPr/>
            <p:nvPr/>
          </p:nvSpPr>
          <p:spPr>
            <a:xfrm>
              <a:off x="8766416" y="3219430"/>
              <a:ext cx="3460100" cy="180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51" y="0"/>
                  </a:moveTo>
                  <a:cubicBezTo>
                    <a:pt x="8939" y="0"/>
                    <a:pt x="7264" y="1879"/>
                    <a:pt x="6289" y="4722"/>
                  </a:cubicBezTo>
                  <a:cubicBezTo>
                    <a:pt x="6061" y="5372"/>
                    <a:pt x="5681" y="5721"/>
                    <a:pt x="5285" y="5721"/>
                  </a:cubicBezTo>
                  <a:cubicBezTo>
                    <a:pt x="5182" y="5721"/>
                    <a:pt x="5079" y="5698"/>
                    <a:pt x="4976" y="5650"/>
                  </a:cubicBezTo>
                  <a:cubicBezTo>
                    <a:pt x="4670" y="5515"/>
                    <a:pt x="4352" y="5430"/>
                    <a:pt x="4021" y="5430"/>
                  </a:cubicBezTo>
                  <a:cubicBezTo>
                    <a:pt x="1797" y="5430"/>
                    <a:pt x="0" y="8872"/>
                    <a:pt x="0" y="13131"/>
                  </a:cubicBezTo>
                  <a:cubicBezTo>
                    <a:pt x="0" y="17377"/>
                    <a:pt x="1797" y="20819"/>
                    <a:pt x="4021" y="20819"/>
                  </a:cubicBezTo>
                  <a:cubicBezTo>
                    <a:pt x="4925" y="20819"/>
                    <a:pt x="5760" y="20245"/>
                    <a:pt x="6435" y="19282"/>
                  </a:cubicBezTo>
                  <a:cubicBezTo>
                    <a:pt x="6664" y="18948"/>
                    <a:pt x="6939" y="18776"/>
                    <a:pt x="7212" y="18776"/>
                  </a:cubicBezTo>
                  <a:cubicBezTo>
                    <a:pt x="7441" y="18776"/>
                    <a:pt x="7669" y="18897"/>
                    <a:pt x="7869" y="19147"/>
                  </a:cubicBezTo>
                  <a:cubicBezTo>
                    <a:pt x="8729" y="20220"/>
                    <a:pt x="9748" y="20844"/>
                    <a:pt x="10851" y="20844"/>
                  </a:cubicBezTo>
                  <a:cubicBezTo>
                    <a:pt x="11431" y="20844"/>
                    <a:pt x="11985" y="20672"/>
                    <a:pt x="12508" y="20355"/>
                  </a:cubicBezTo>
                  <a:cubicBezTo>
                    <a:pt x="12637" y="20277"/>
                    <a:pt x="12772" y="20237"/>
                    <a:pt x="12904" y="20237"/>
                  </a:cubicBezTo>
                  <a:cubicBezTo>
                    <a:pt x="13124" y="20237"/>
                    <a:pt x="13340" y="20346"/>
                    <a:pt x="13527" y="20575"/>
                  </a:cubicBezTo>
                  <a:cubicBezTo>
                    <a:pt x="14082" y="21222"/>
                    <a:pt x="14725" y="21600"/>
                    <a:pt x="15419" y="21600"/>
                  </a:cubicBezTo>
                  <a:cubicBezTo>
                    <a:pt x="16273" y="21600"/>
                    <a:pt x="17063" y="21026"/>
                    <a:pt x="17682" y="20063"/>
                  </a:cubicBezTo>
                  <a:cubicBezTo>
                    <a:pt x="17912" y="19710"/>
                    <a:pt x="18198" y="19511"/>
                    <a:pt x="18486" y="19511"/>
                  </a:cubicBezTo>
                  <a:cubicBezTo>
                    <a:pt x="18627" y="19511"/>
                    <a:pt x="18768" y="19559"/>
                    <a:pt x="18905" y="19660"/>
                  </a:cubicBezTo>
                  <a:cubicBezTo>
                    <a:pt x="19128" y="19842"/>
                    <a:pt x="19376" y="19928"/>
                    <a:pt x="19631" y="19928"/>
                  </a:cubicBezTo>
                  <a:cubicBezTo>
                    <a:pt x="20721" y="19928"/>
                    <a:pt x="21600" y="18244"/>
                    <a:pt x="21600" y="16169"/>
                  </a:cubicBezTo>
                  <a:cubicBezTo>
                    <a:pt x="21600" y="14083"/>
                    <a:pt x="20721" y="12398"/>
                    <a:pt x="19631" y="12398"/>
                  </a:cubicBezTo>
                  <a:lnTo>
                    <a:pt x="19625" y="12398"/>
                  </a:lnTo>
                  <a:cubicBezTo>
                    <a:pt x="19173" y="12398"/>
                    <a:pt x="18745" y="11984"/>
                    <a:pt x="18516" y="11239"/>
                  </a:cubicBezTo>
                  <a:cubicBezTo>
                    <a:pt x="18108" y="9921"/>
                    <a:pt x="17478" y="8883"/>
                    <a:pt x="16713" y="8323"/>
                  </a:cubicBezTo>
                  <a:cubicBezTo>
                    <a:pt x="16382" y="8066"/>
                    <a:pt x="16108" y="7578"/>
                    <a:pt x="15987" y="6920"/>
                  </a:cubicBezTo>
                  <a:cubicBezTo>
                    <a:pt x="15235" y="2892"/>
                    <a:pt x="13221" y="0"/>
                    <a:pt x="10851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6" name="Google Shape;1439;p53"/>
            <p:cNvSpPr/>
            <p:nvPr/>
          </p:nvSpPr>
          <p:spPr>
            <a:xfrm>
              <a:off x="21353490" y="271719"/>
              <a:ext cx="2048642" cy="1068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fill="norm" stroke="1" extrusionOk="0">
                  <a:moveTo>
                    <a:pt x="10789" y="0"/>
                  </a:moveTo>
                  <a:cubicBezTo>
                    <a:pt x="9172" y="0"/>
                    <a:pt x="7706" y="1360"/>
                    <a:pt x="6722" y="3547"/>
                  </a:cubicBezTo>
                  <a:cubicBezTo>
                    <a:pt x="6143" y="4798"/>
                    <a:pt x="5304" y="5457"/>
                    <a:pt x="4438" y="5457"/>
                  </a:cubicBezTo>
                  <a:cubicBezTo>
                    <a:pt x="4375" y="5457"/>
                    <a:pt x="4312" y="5453"/>
                    <a:pt x="4249" y="5446"/>
                  </a:cubicBezTo>
                  <a:cubicBezTo>
                    <a:pt x="4163" y="5426"/>
                    <a:pt x="4078" y="5426"/>
                    <a:pt x="4003" y="5426"/>
                  </a:cubicBezTo>
                  <a:cubicBezTo>
                    <a:pt x="1787" y="5426"/>
                    <a:pt x="0" y="8870"/>
                    <a:pt x="0" y="13121"/>
                  </a:cubicBezTo>
                  <a:cubicBezTo>
                    <a:pt x="0" y="17372"/>
                    <a:pt x="1787" y="20817"/>
                    <a:pt x="4003" y="20817"/>
                  </a:cubicBezTo>
                  <a:cubicBezTo>
                    <a:pt x="4517" y="20817"/>
                    <a:pt x="5020" y="20631"/>
                    <a:pt x="5480" y="20280"/>
                  </a:cubicBezTo>
                  <a:cubicBezTo>
                    <a:pt x="6022" y="19865"/>
                    <a:pt x="6594" y="19678"/>
                    <a:pt x="7169" y="19678"/>
                  </a:cubicBezTo>
                  <a:cubicBezTo>
                    <a:pt x="7798" y="19678"/>
                    <a:pt x="8430" y="19902"/>
                    <a:pt x="9034" y="20300"/>
                  </a:cubicBezTo>
                  <a:cubicBezTo>
                    <a:pt x="9590" y="20652"/>
                    <a:pt x="10179" y="20858"/>
                    <a:pt x="10789" y="20858"/>
                  </a:cubicBezTo>
                  <a:cubicBezTo>
                    <a:pt x="11185" y="20858"/>
                    <a:pt x="11570" y="20775"/>
                    <a:pt x="11945" y="20611"/>
                  </a:cubicBezTo>
                  <a:cubicBezTo>
                    <a:pt x="12161" y="20522"/>
                    <a:pt x="12379" y="20479"/>
                    <a:pt x="12596" y="20479"/>
                  </a:cubicBezTo>
                  <a:cubicBezTo>
                    <a:pt x="13036" y="20479"/>
                    <a:pt x="13474" y="20657"/>
                    <a:pt x="13882" y="21002"/>
                  </a:cubicBezTo>
                  <a:cubicBezTo>
                    <a:pt x="14321" y="21394"/>
                    <a:pt x="14814" y="21600"/>
                    <a:pt x="15338" y="21600"/>
                  </a:cubicBezTo>
                  <a:cubicBezTo>
                    <a:pt x="16066" y="21600"/>
                    <a:pt x="16751" y="21188"/>
                    <a:pt x="17318" y="20446"/>
                  </a:cubicBezTo>
                  <a:cubicBezTo>
                    <a:pt x="17686" y="19973"/>
                    <a:pt x="18125" y="19732"/>
                    <a:pt x="18569" y="19732"/>
                  </a:cubicBezTo>
                  <a:cubicBezTo>
                    <a:pt x="18745" y="19732"/>
                    <a:pt x="18921" y="19770"/>
                    <a:pt x="19095" y="19846"/>
                  </a:cubicBezTo>
                  <a:cubicBezTo>
                    <a:pt x="19234" y="19909"/>
                    <a:pt x="19373" y="19930"/>
                    <a:pt x="19523" y="19930"/>
                  </a:cubicBezTo>
                  <a:cubicBezTo>
                    <a:pt x="20679" y="19930"/>
                    <a:pt x="21600" y="18011"/>
                    <a:pt x="21471" y="15741"/>
                  </a:cubicBezTo>
                  <a:cubicBezTo>
                    <a:pt x="21374" y="14050"/>
                    <a:pt x="20669" y="12667"/>
                    <a:pt x="19801" y="12440"/>
                  </a:cubicBezTo>
                  <a:cubicBezTo>
                    <a:pt x="19790" y="12440"/>
                    <a:pt x="19780" y="12440"/>
                    <a:pt x="19770" y="12419"/>
                  </a:cubicBezTo>
                  <a:cubicBezTo>
                    <a:pt x="19148" y="12276"/>
                    <a:pt x="18592" y="11657"/>
                    <a:pt x="18217" y="10666"/>
                  </a:cubicBezTo>
                  <a:cubicBezTo>
                    <a:pt x="17885" y="9820"/>
                    <a:pt x="17468" y="9118"/>
                    <a:pt x="16976" y="8623"/>
                  </a:cubicBezTo>
                  <a:cubicBezTo>
                    <a:pt x="16398" y="8046"/>
                    <a:pt x="15970" y="7075"/>
                    <a:pt x="15691" y="5942"/>
                  </a:cubicBezTo>
                  <a:cubicBezTo>
                    <a:pt x="14814" y="2433"/>
                    <a:pt x="12951" y="0"/>
                    <a:pt x="10789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7" name="Google Shape;1440;p53"/>
            <p:cNvSpPr/>
            <p:nvPr/>
          </p:nvSpPr>
          <p:spPr>
            <a:xfrm>
              <a:off x="8162487" y="-1"/>
              <a:ext cx="2048642" cy="1069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fill="norm" stroke="1" extrusionOk="0">
                  <a:moveTo>
                    <a:pt x="10789" y="0"/>
                  </a:moveTo>
                  <a:cubicBezTo>
                    <a:pt x="9162" y="0"/>
                    <a:pt x="7706" y="1381"/>
                    <a:pt x="6711" y="3545"/>
                  </a:cubicBezTo>
                  <a:cubicBezTo>
                    <a:pt x="6149" y="4798"/>
                    <a:pt x="5325" y="5456"/>
                    <a:pt x="4462" y="5456"/>
                  </a:cubicBezTo>
                  <a:cubicBezTo>
                    <a:pt x="4388" y="5456"/>
                    <a:pt x="4313" y="5451"/>
                    <a:pt x="4239" y="5441"/>
                  </a:cubicBezTo>
                  <a:lnTo>
                    <a:pt x="4003" y="5441"/>
                  </a:lnTo>
                  <a:cubicBezTo>
                    <a:pt x="1787" y="5441"/>
                    <a:pt x="0" y="8884"/>
                    <a:pt x="0" y="13128"/>
                  </a:cubicBezTo>
                  <a:cubicBezTo>
                    <a:pt x="0" y="17375"/>
                    <a:pt x="1787" y="20816"/>
                    <a:pt x="4003" y="20816"/>
                  </a:cubicBezTo>
                  <a:cubicBezTo>
                    <a:pt x="4517" y="20816"/>
                    <a:pt x="5020" y="20631"/>
                    <a:pt x="5469" y="20281"/>
                  </a:cubicBezTo>
                  <a:cubicBezTo>
                    <a:pt x="6024" y="19862"/>
                    <a:pt x="6606" y="19670"/>
                    <a:pt x="7190" y="19670"/>
                  </a:cubicBezTo>
                  <a:cubicBezTo>
                    <a:pt x="7813" y="19670"/>
                    <a:pt x="8437" y="19888"/>
                    <a:pt x="9034" y="20281"/>
                  </a:cubicBezTo>
                  <a:cubicBezTo>
                    <a:pt x="9580" y="20651"/>
                    <a:pt x="10179" y="20837"/>
                    <a:pt x="10789" y="20837"/>
                  </a:cubicBezTo>
                  <a:cubicBezTo>
                    <a:pt x="11185" y="20837"/>
                    <a:pt x="11570" y="20755"/>
                    <a:pt x="11945" y="20610"/>
                  </a:cubicBezTo>
                  <a:cubicBezTo>
                    <a:pt x="12166" y="20520"/>
                    <a:pt x="12389" y="20473"/>
                    <a:pt x="12610" y="20473"/>
                  </a:cubicBezTo>
                  <a:cubicBezTo>
                    <a:pt x="13042" y="20473"/>
                    <a:pt x="13469" y="20648"/>
                    <a:pt x="13871" y="21003"/>
                  </a:cubicBezTo>
                  <a:cubicBezTo>
                    <a:pt x="14321" y="21373"/>
                    <a:pt x="14814" y="21600"/>
                    <a:pt x="15328" y="21600"/>
                  </a:cubicBezTo>
                  <a:cubicBezTo>
                    <a:pt x="16066" y="21600"/>
                    <a:pt x="16751" y="21167"/>
                    <a:pt x="17318" y="20445"/>
                  </a:cubicBezTo>
                  <a:cubicBezTo>
                    <a:pt x="17682" y="19964"/>
                    <a:pt x="18116" y="19730"/>
                    <a:pt x="18555" y="19730"/>
                  </a:cubicBezTo>
                  <a:cubicBezTo>
                    <a:pt x="18736" y="19730"/>
                    <a:pt x="18917" y="19770"/>
                    <a:pt x="19095" y="19848"/>
                  </a:cubicBezTo>
                  <a:cubicBezTo>
                    <a:pt x="19234" y="19890"/>
                    <a:pt x="19373" y="19930"/>
                    <a:pt x="19523" y="19930"/>
                  </a:cubicBezTo>
                  <a:cubicBezTo>
                    <a:pt x="20679" y="19930"/>
                    <a:pt x="21600" y="18013"/>
                    <a:pt x="21471" y="15727"/>
                  </a:cubicBezTo>
                  <a:cubicBezTo>
                    <a:pt x="21364" y="14056"/>
                    <a:pt x="20669" y="12675"/>
                    <a:pt x="19801" y="12429"/>
                  </a:cubicBezTo>
                  <a:lnTo>
                    <a:pt x="19770" y="12429"/>
                  </a:lnTo>
                  <a:cubicBezTo>
                    <a:pt x="19138" y="12284"/>
                    <a:pt x="18592" y="11645"/>
                    <a:pt x="18217" y="10656"/>
                  </a:cubicBezTo>
                  <a:cubicBezTo>
                    <a:pt x="17885" y="9810"/>
                    <a:pt x="17457" y="9110"/>
                    <a:pt x="16965" y="8615"/>
                  </a:cubicBezTo>
                  <a:cubicBezTo>
                    <a:pt x="16398" y="8058"/>
                    <a:pt x="15970" y="7070"/>
                    <a:pt x="15691" y="5957"/>
                  </a:cubicBezTo>
                  <a:cubicBezTo>
                    <a:pt x="14814" y="2432"/>
                    <a:pt x="12951" y="0"/>
                    <a:pt x="10789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8" name="Google Shape;1441;p53"/>
            <p:cNvSpPr/>
            <p:nvPr/>
          </p:nvSpPr>
          <p:spPr>
            <a:xfrm>
              <a:off x="15294672" y="2273265"/>
              <a:ext cx="6921230" cy="3613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53" y="0"/>
                  </a:moveTo>
                  <a:cubicBezTo>
                    <a:pt x="9276" y="0"/>
                    <a:pt x="7858" y="1275"/>
                    <a:pt x="6865" y="3319"/>
                  </a:cubicBezTo>
                  <a:cubicBezTo>
                    <a:pt x="6195" y="4689"/>
                    <a:pt x="5265" y="5447"/>
                    <a:pt x="4288" y="5447"/>
                  </a:cubicBezTo>
                  <a:cubicBezTo>
                    <a:pt x="4246" y="5447"/>
                    <a:pt x="4205" y="5445"/>
                    <a:pt x="4163" y="5443"/>
                  </a:cubicBezTo>
                  <a:cubicBezTo>
                    <a:pt x="4116" y="5436"/>
                    <a:pt x="4071" y="5436"/>
                    <a:pt x="4023" y="5436"/>
                  </a:cubicBezTo>
                  <a:cubicBezTo>
                    <a:pt x="1800" y="5436"/>
                    <a:pt x="0" y="8878"/>
                    <a:pt x="0" y="13131"/>
                  </a:cubicBezTo>
                  <a:cubicBezTo>
                    <a:pt x="0" y="17378"/>
                    <a:pt x="1800" y="20819"/>
                    <a:pt x="4023" y="20819"/>
                  </a:cubicBezTo>
                  <a:cubicBezTo>
                    <a:pt x="5272" y="20819"/>
                    <a:pt x="6387" y="19733"/>
                    <a:pt x="7123" y="18031"/>
                  </a:cubicBezTo>
                  <a:cubicBezTo>
                    <a:pt x="8101" y="19776"/>
                    <a:pt x="9410" y="20849"/>
                    <a:pt x="10853" y="20849"/>
                  </a:cubicBezTo>
                  <a:cubicBezTo>
                    <a:pt x="11646" y="20849"/>
                    <a:pt x="12401" y="20526"/>
                    <a:pt x="13079" y="19940"/>
                  </a:cubicBezTo>
                  <a:cubicBezTo>
                    <a:pt x="13707" y="20971"/>
                    <a:pt x="14525" y="21600"/>
                    <a:pt x="15420" y="21600"/>
                  </a:cubicBezTo>
                  <a:cubicBezTo>
                    <a:pt x="16583" y="21600"/>
                    <a:pt x="17618" y="20538"/>
                    <a:pt x="18274" y="18897"/>
                  </a:cubicBezTo>
                  <a:cubicBezTo>
                    <a:pt x="18628" y="19537"/>
                    <a:pt x="19106" y="19934"/>
                    <a:pt x="19631" y="19934"/>
                  </a:cubicBezTo>
                  <a:cubicBezTo>
                    <a:pt x="20718" y="19934"/>
                    <a:pt x="21600" y="18244"/>
                    <a:pt x="21600" y="16163"/>
                  </a:cubicBezTo>
                  <a:cubicBezTo>
                    <a:pt x="21600" y="14082"/>
                    <a:pt x="20718" y="12398"/>
                    <a:pt x="19631" y="12398"/>
                  </a:cubicBezTo>
                  <a:lnTo>
                    <a:pt x="19622" y="12398"/>
                  </a:lnTo>
                  <a:cubicBezTo>
                    <a:pt x="19619" y="12398"/>
                    <a:pt x="19615" y="12398"/>
                    <a:pt x="19612" y="12398"/>
                  </a:cubicBezTo>
                  <a:cubicBezTo>
                    <a:pt x="19167" y="12398"/>
                    <a:pt x="18744" y="11984"/>
                    <a:pt x="18517" y="11245"/>
                  </a:cubicBezTo>
                  <a:cubicBezTo>
                    <a:pt x="18173" y="10135"/>
                    <a:pt x="17669" y="9220"/>
                    <a:pt x="17064" y="8621"/>
                  </a:cubicBezTo>
                  <a:cubicBezTo>
                    <a:pt x="16516" y="8078"/>
                    <a:pt x="16077" y="7218"/>
                    <a:pt x="15822" y="6138"/>
                  </a:cubicBezTo>
                  <a:cubicBezTo>
                    <a:pt x="14968" y="2520"/>
                    <a:pt x="13067" y="0"/>
                    <a:pt x="10853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9" name="Google Shape;1442;p53"/>
            <p:cNvSpPr/>
            <p:nvPr/>
          </p:nvSpPr>
          <p:spPr>
            <a:xfrm>
              <a:off x="85" y="4624915"/>
              <a:ext cx="24383126" cy="2223206"/>
            </a:xfrm>
            <a:prstGeom prst="rect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0" name="Google Shape;1443;p53"/>
            <p:cNvSpPr/>
            <p:nvPr/>
          </p:nvSpPr>
          <p:spPr>
            <a:xfrm>
              <a:off x="12765478" y="5135250"/>
              <a:ext cx="8520632" cy="14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" y="0"/>
                  </a:moveTo>
                  <a:cubicBezTo>
                    <a:pt x="83" y="0"/>
                    <a:pt x="0" y="4870"/>
                    <a:pt x="0" y="10800"/>
                  </a:cubicBezTo>
                  <a:cubicBezTo>
                    <a:pt x="0" y="16730"/>
                    <a:pt x="83" y="21600"/>
                    <a:pt x="184" y="21600"/>
                  </a:cubicBezTo>
                  <a:lnTo>
                    <a:pt x="21416" y="21600"/>
                  </a:lnTo>
                  <a:cubicBezTo>
                    <a:pt x="21517" y="21600"/>
                    <a:pt x="21600" y="16730"/>
                    <a:pt x="21600" y="10800"/>
                  </a:cubicBezTo>
                  <a:cubicBezTo>
                    <a:pt x="21600" y="4870"/>
                    <a:pt x="21517" y="0"/>
                    <a:pt x="2141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1" name="Google Shape;1444;p53"/>
            <p:cNvSpPr/>
            <p:nvPr/>
          </p:nvSpPr>
          <p:spPr>
            <a:xfrm>
              <a:off x="12909704" y="3685869"/>
              <a:ext cx="253804" cy="327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5" h="21600" fill="norm" stroke="1" extrusionOk="0">
                  <a:moveTo>
                    <a:pt x="19965" y="0"/>
                  </a:moveTo>
                  <a:lnTo>
                    <a:pt x="4873" y="0"/>
                  </a:lnTo>
                  <a:cubicBezTo>
                    <a:pt x="456" y="0"/>
                    <a:pt x="-1635" y="4442"/>
                    <a:pt x="1501" y="6929"/>
                  </a:cubicBezTo>
                  <a:lnTo>
                    <a:pt x="19965" y="21600"/>
                  </a:lnTo>
                  <a:lnTo>
                    <a:pt x="19965" y="0"/>
                  </a:lnTo>
                  <a:close/>
                </a:path>
              </a:pathLst>
            </a:custGeom>
            <a:noFill/>
            <a:ln w="38100" cap="flat">
              <a:solidFill>
                <a:srgbClr val="C8462D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2" name="Google Shape;1445;p53"/>
            <p:cNvSpPr/>
            <p:nvPr/>
          </p:nvSpPr>
          <p:spPr>
            <a:xfrm>
              <a:off x="13271695" y="3389855"/>
              <a:ext cx="121678" cy="39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5" h="21600" fill="norm" stroke="1" extrusionOk="0">
                  <a:moveTo>
                    <a:pt x="9052" y="0"/>
                  </a:moveTo>
                  <a:cubicBezTo>
                    <a:pt x="8223" y="0"/>
                    <a:pt x="4243" y="426"/>
                    <a:pt x="0" y="8479"/>
                  </a:cubicBezTo>
                  <a:cubicBezTo>
                    <a:pt x="0" y="8479"/>
                    <a:pt x="7794" y="21600"/>
                    <a:pt x="13750" y="21600"/>
                  </a:cubicBezTo>
                  <a:cubicBezTo>
                    <a:pt x="14773" y="21600"/>
                    <a:pt x="15754" y="21221"/>
                    <a:pt x="16625" y="20321"/>
                  </a:cubicBezTo>
                  <a:cubicBezTo>
                    <a:pt x="21600" y="14968"/>
                    <a:pt x="19195" y="7911"/>
                    <a:pt x="17717" y="7911"/>
                  </a:cubicBezTo>
                  <a:cubicBezTo>
                    <a:pt x="17482" y="7911"/>
                    <a:pt x="17274" y="8100"/>
                    <a:pt x="17109" y="8479"/>
                  </a:cubicBezTo>
                  <a:cubicBezTo>
                    <a:pt x="16984" y="8668"/>
                    <a:pt x="16818" y="8763"/>
                    <a:pt x="16597" y="8763"/>
                  </a:cubicBezTo>
                  <a:cubicBezTo>
                    <a:pt x="14607" y="8763"/>
                    <a:pt x="9218" y="0"/>
                    <a:pt x="9218" y="0"/>
                  </a:cubicBezTo>
                  <a:cubicBezTo>
                    <a:pt x="9218" y="0"/>
                    <a:pt x="9162" y="0"/>
                    <a:pt x="9052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3" name="Google Shape;1446;p53"/>
            <p:cNvSpPr/>
            <p:nvPr/>
          </p:nvSpPr>
          <p:spPr>
            <a:xfrm>
              <a:off x="12939931" y="4639150"/>
              <a:ext cx="253152" cy="46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71" y="0"/>
                  </a:moveTo>
                  <a:lnTo>
                    <a:pt x="9845" y="9058"/>
                  </a:lnTo>
                  <a:cubicBezTo>
                    <a:pt x="8712" y="10063"/>
                    <a:pt x="7059" y="10872"/>
                    <a:pt x="5142" y="11445"/>
                  </a:cubicBezTo>
                  <a:cubicBezTo>
                    <a:pt x="4096" y="11729"/>
                    <a:pt x="2962" y="12158"/>
                    <a:pt x="2180" y="12590"/>
                  </a:cubicBezTo>
                  <a:cubicBezTo>
                    <a:pt x="1485" y="12922"/>
                    <a:pt x="702" y="13351"/>
                    <a:pt x="0" y="13731"/>
                  </a:cubicBezTo>
                  <a:cubicBezTo>
                    <a:pt x="4272" y="20647"/>
                    <a:pt x="12983" y="21456"/>
                    <a:pt x="15244" y="21600"/>
                  </a:cubicBezTo>
                  <a:cubicBezTo>
                    <a:pt x="13591" y="20407"/>
                    <a:pt x="12808" y="17071"/>
                    <a:pt x="12983" y="15593"/>
                  </a:cubicBezTo>
                  <a:lnTo>
                    <a:pt x="13064" y="14925"/>
                  </a:lnTo>
                  <a:cubicBezTo>
                    <a:pt x="13239" y="13635"/>
                    <a:pt x="14022" y="12350"/>
                    <a:pt x="15331" y="11204"/>
                  </a:cubicBezTo>
                  <a:lnTo>
                    <a:pt x="21600" y="6055"/>
                  </a:lnTo>
                  <a:lnTo>
                    <a:pt x="19771" y="0"/>
                  </a:ln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4" name="Google Shape;1447;p53"/>
            <p:cNvSpPr/>
            <p:nvPr/>
          </p:nvSpPr>
          <p:spPr>
            <a:xfrm>
              <a:off x="12915896" y="4916818"/>
              <a:ext cx="289460" cy="253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fill="norm" stroke="1" extrusionOk="0">
                  <a:moveTo>
                    <a:pt x="2981" y="0"/>
                  </a:moveTo>
                  <a:cubicBezTo>
                    <a:pt x="2152" y="869"/>
                    <a:pt x="1248" y="1913"/>
                    <a:pt x="571" y="2695"/>
                  </a:cubicBezTo>
                  <a:cubicBezTo>
                    <a:pt x="-105" y="3388"/>
                    <a:pt x="-181" y="4520"/>
                    <a:pt x="344" y="5389"/>
                  </a:cubicBezTo>
                  <a:cubicBezTo>
                    <a:pt x="344" y="5389"/>
                    <a:pt x="8551" y="20607"/>
                    <a:pt x="10056" y="21125"/>
                  </a:cubicBezTo>
                  <a:cubicBezTo>
                    <a:pt x="11903" y="21476"/>
                    <a:pt x="14198" y="21600"/>
                    <a:pt x="16297" y="21600"/>
                  </a:cubicBezTo>
                  <a:cubicBezTo>
                    <a:pt x="18397" y="21600"/>
                    <a:pt x="20293" y="21476"/>
                    <a:pt x="21349" y="21301"/>
                  </a:cubicBezTo>
                  <a:cubicBezTo>
                    <a:pt x="21419" y="17664"/>
                    <a:pt x="17758" y="15364"/>
                    <a:pt x="15456" y="15364"/>
                  </a:cubicBezTo>
                  <a:cubicBezTo>
                    <a:pt x="15336" y="15364"/>
                    <a:pt x="15216" y="15371"/>
                    <a:pt x="15102" y="15386"/>
                  </a:cubicBezTo>
                  <a:cubicBezTo>
                    <a:pt x="14906" y="15408"/>
                    <a:pt x="14704" y="15415"/>
                    <a:pt x="14514" y="15415"/>
                  </a:cubicBezTo>
                  <a:cubicBezTo>
                    <a:pt x="9082" y="15415"/>
                    <a:pt x="4941" y="7383"/>
                    <a:pt x="2981" y="0"/>
                  </a:cubicBezTo>
                  <a:close/>
                </a:path>
              </a:pathLst>
            </a:custGeom>
            <a:solidFill>
              <a:srgbClr val="053B5C"/>
            </a:solidFill>
            <a:ln w="3175" cap="flat">
              <a:solidFill>
                <a:srgbClr val="053B5C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5" name="Google Shape;1448;p53"/>
            <p:cNvSpPr/>
            <p:nvPr/>
          </p:nvSpPr>
          <p:spPr>
            <a:xfrm>
              <a:off x="14007103" y="1428086"/>
              <a:ext cx="97559" cy="354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60" h="21600" fill="norm" stroke="1" extrusionOk="0">
                  <a:moveTo>
                    <a:pt x="16985" y="0"/>
                  </a:moveTo>
                  <a:cubicBezTo>
                    <a:pt x="266" y="1495"/>
                    <a:pt x="-2083" y="9958"/>
                    <a:pt x="1364" y="12823"/>
                  </a:cubicBezTo>
                  <a:cubicBezTo>
                    <a:pt x="4812" y="15625"/>
                    <a:pt x="6810" y="21600"/>
                    <a:pt x="6810" y="21600"/>
                  </a:cubicBezTo>
                  <a:cubicBezTo>
                    <a:pt x="17168" y="17800"/>
                    <a:pt x="19517" y="12572"/>
                    <a:pt x="15520" y="8343"/>
                  </a:cubicBezTo>
                  <a:cubicBezTo>
                    <a:pt x="11539" y="4172"/>
                    <a:pt x="16985" y="0"/>
                    <a:pt x="16985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6" name="Google Shape;1449;p53"/>
            <p:cNvSpPr/>
            <p:nvPr/>
          </p:nvSpPr>
          <p:spPr>
            <a:xfrm>
              <a:off x="13951508" y="1341502"/>
              <a:ext cx="158528" cy="210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1600" fill="norm" stroke="1" extrusionOk="0">
                  <a:moveTo>
                    <a:pt x="17443" y="0"/>
                  </a:moveTo>
                  <a:cubicBezTo>
                    <a:pt x="11307" y="0"/>
                    <a:pt x="0" y="5860"/>
                    <a:pt x="0" y="5860"/>
                  </a:cubicBezTo>
                  <a:cubicBezTo>
                    <a:pt x="0" y="5860"/>
                    <a:pt x="13840" y="12576"/>
                    <a:pt x="12193" y="21600"/>
                  </a:cubicBezTo>
                  <a:cubicBezTo>
                    <a:pt x="12193" y="21600"/>
                    <a:pt x="19597" y="17511"/>
                    <a:pt x="21243" y="3763"/>
                  </a:cubicBezTo>
                  <a:cubicBezTo>
                    <a:pt x="21600" y="987"/>
                    <a:pt x="19954" y="0"/>
                    <a:pt x="17443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7" name="Google Shape;1450;p53"/>
            <p:cNvSpPr/>
            <p:nvPr/>
          </p:nvSpPr>
          <p:spPr>
            <a:xfrm>
              <a:off x="13190083" y="1413855"/>
              <a:ext cx="893015" cy="1074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181" y="0"/>
                  </a:moveTo>
                  <a:cubicBezTo>
                    <a:pt x="13181" y="820"/>
                    <a:pt x="12566" y="1558"/>
                    <a:pt x="11651" y="1887"/>
                  </a:cubicBezTo>
                  <a:cubicBezTo>
                    <a:pt x="9824" y="2543"/>
                    <a:pt x="8344" y="3877"/>
                    <a:pt x="7529" y="5579"/>
                  </a:cubicBezTo>
                  <a:cubicBezTo>
                    <a:pt x="7035" y="6645"/>
                    <a:pt x="5999" y="7426"/>
                    <a:pt x="4740" y="7877"/>
                  </a:cubicBezTo>
                  <a:cubicBezTo>
                    <a:pt x="1974" y="8902"/>
                    <a:pt x="0" y="11487"/>
                    <a:pt x="0" y="14502"/>
                  </a:cubicBezTo>
                  <a:cubicBezTo>
                    <a:pt x="0" y="18420"/>
                    <a:pt x="3307" y="21600"/>
                    <a:pt x="7380" y="21600"/>
                  </a:cubicBezTo>
                  <a:cubicBezTo>
                    <a:pt x="11060" y="21600"/>
                    <a:pt x="14096" y="18995"/>
                    <a:pt x="14639" y="15609"/>
                  </a:cubicBezTo>
                  <a:cubicBezTo>
                    <a:pt x="18515" y="15384"/>
                    <a:pt x="21600" y="12307"/>
                    <a:pt x="21600" y="8534"/>
                  </a:cubicBezTo>
                  <a:cubicBezTo>
                    <a:pt x="21600" y="5065"/>
                    <a:pt x="19033" y="2195"/>
                    <a:pt x="15651" y="1558"/>
                  </a:cubicBezTo>
                  <a:lnTo>
                    <a:pt x="15651" y="0"/>
                  </a:ln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8" name="Google Shape;1451;p53"/>
            <p:cNvSpPr/>
            <p:nvPr/>
          </p:nvSpPr>
          <p:spPr>
            <a:xfrm>
              <a:off x="13975061" y="1819428"/>
              <a:ext cx="977236" cy="47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1600" fill="norm" stroke="1" extrusionOk="0">
                  <a:moveTo>
                    <a:pt x="2257" y="0"/>
                  </a:moveTo>
                  <a:cubicBezTo>
                    <a:pt x="512" y="0"/>
                    <a:pt x="-1195" y="4055"/>
                    <a:pt x="1132" y="12973"/>
                  </a:cubicBezTo>
                  <a:cubicBezTo>
                    <a:pt x="2723" y="19151"/>
                    <a:pt x="5043" y="21600"/>
                    <a:pt x="7672" y="21600"/>
                  </a:cubicBezTo>
                  <a:cubicBezTo>
                    <a:pt x="11510" y="21600"/>
                    <a:pt x="16009" y="16380"/>
                    <a:pt x="19863" y="9891"/>
                  </a:cubicBezTo>
                  <a:cubicBezTo>
                    <a:pt x="20405" y="8965"/>
                    <a:pt x="20031" y="7214"/>
                    <a:pt x="19460" y="7214"/>
                  </a:cubicBezTo>
                  <a:cubicBezTo>
                    <a:pt x="19369" y="7214"/>
                    <a:pt x="19270" y="7261"/>
                    <a:pt x="19169" y="7367"/>
                  </a:cubicBezTo>
                  <a:cubicBezTo>
                    <a:pt x="15998" y="10700"/>
                    <a:pt x="12158" y="13926"/>
                    <a:pt x="9211" y="13926"/>
                  </a:cubicBezTo>
                  <a:cubicBezTo>
                    <a:pt x="6709" y="13926"/>
                    <a:pt x="4852" y="11599"/>
                    <a:pt x="4601" y="5028"/>
                  </a:cubicBezTo>
                  <a:cubicBezTo>
                    <a:pt x="4601" y="4914"/>
                    <a:pt x="4601" y="4738"/>
                    <a:pt x="4601" y="4702"/>
                  </a:cubicBezTo>
                  <a:cubicBezTo>
                    <a:pt x="4487" y="1633"/>
                    <a:pt x="3364" y="0"/>
                    <a:pt x="2257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9" name="Google Shape;1452;p53"/>
            <p:cNvSpPr/>
            <p:nvPr/>
          </p:nvSpPr>
          <p:spPr>
            <a:xfrm>
              <a:off x="13539364" y="1813941"/>
              <a:ext cx="688191" cy="12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68" h="21600" fill="norm" stroke="1" extrusionOk="0">
                  <a:moveTo>
                    <a:pt x="4893" y="0"/>
                  </a:moveTo>
                  <a:cubicBezTo>
                    <a:pt x="3277" y="0"/>
                    <a:pt x="1942" y="812"/>
                    <a:pt x="1886" y="1833"/>
                  </a:cubicBezTo>
                  <a:cubicBezTo>
                    <a:pt x="1774" y="4320"/>
                    <a:pt x="4336" y="11214"/>
                    <a:pt x="4336" y="11214"/>
                  </a:cubicBezTo>
                  <a:cubicBezTo>
                    <a:pt x="4336" y="11214"/>
                    <a:pt x="-980" y="20771"/>
                    <a:pt x="161" y="21600"/>
                  </a:cubicBezTo>
                  <a:cubicBezTo>
                    <a:pt x="161" y="21600"/>
                    <a:pt x="15610" y="20788"/>
                    <a:pt x="18282" y="18850"/>
                  </a:cubicBezTo>
                  <a:cubicBezTo>
                    <a:pt x="20620" y="17175"/>
                    <a:pt x="13772" y="11002"/>
                    <a:pt x="13772" y="11002"/>
                  </a:cubicBezTo>
                  <a:cubicBezTo>
                    <a:pt x="13772" y="11002"/>
                    <a:pt x="17864" y="3649"/>
                    <a:pt x="17585" y="1675"/>
                  </a:cubicBezTo>
                  <a:cubicBezTo>
                    <a:pt x="17476" y="723"/>
                    <a:pt x="16222" y="0"/>
                    <a:pt x="14691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0" name="Google Shape;1453;p53"/>
            <p:cNvSpPr/>
            <p:nvPr/>
          </p:nvSpPr>
          <p:spPr>
            <a:xfrm>
              <a:off x="13741220" y="4746136"/>
              <a:ext cx="296015" cy="39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629" y="0"/>
                  </a:moveTo>
                  <a:cubicBezTo>
                    <a:pt x="4079" y="0"/>
                    <a:pt x="3503" y="127"/>
                    <a:pt x="2978" y="406"/>
                  </a:cubicBezTo>
                  <a:cubicBezTo>
                    <a:pt x="1339" y="1246"/>
                    <a:pt x="369" y="2653"/>
                    <a:pt x="444" y="4174"/>
                  </a:cubicBezTo>
                  <a:lnTo>
                    <a:pt x="1045" y="14683"/>
                  </a:lnTo>
                  <a:cubicBezTo>
                    <a:pt x="1113" y="15018"/>
                    <a:pt x="1045" y="15358"/>
                    <a:pt x="970" y="15694"/>
                  </a:cubicBezTo>
                  <a:lnTo>
                    <a:pt x="0" y="19966"/>
                  </a:lnTo>
                  <a:cubicBezTo>
                    <a:pt x="2533" y="20868"/>
                    <a:pt x="4917" y="21487"/>
                    <a:pt x="9902" y="21595"/>
                  </a:cubicBezTo>
                  <a:cubicBezTo>
                    <a:pt x="10002" y="21600"/>
                    <a:pt x="10103" y="21600"/>
                    <a:pt x="10209" y="21600"/>
                  </a:cubicBezTo>
                  <a:cubicBezTo>
                    <a:pt x="13018" y="21600"/>
                    <a:pt x="18729" y="20887"/>
                    <a:pt x="21600" y="19966"/>
                  </a:cubicBezTo>
                  <a:cubicBezTo>
                    <a:pt x="20330" y="19688"/>
                    <a:pt x="12586" y="17719"/>
                    <a:pt x="11397" y="17379"/>
                  </a:cubicBezTo>
                  <a:cubicBezTo>
                    <a:pt x="7150" y="16312"/>
                    <a:pt x="7075" y="7767"/>
                    <a:pt x="7519" y="2375"/>
                  </a:cubicBezTo>
                  <a:cubicBezTo>
                    <a:pt x="7632" y="1001"/>
                    <a:pt x="6199" y="0"/>
                    <a:pt x="4629" y="0"/>
                  </a:cubicBez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1" name="Google Shape;1454;p53"/>
            <p:cNvSpPr/>
            <p:nvPr/>
          </p:nvSpPr>
          <p:spPr>
            <a:xfrm>
              <a:off x="13736704" y="5095387"/>
              <a:ext cx="365819" cy="7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1600" fill="norm" stroke="1" extrusionOk="0">
                  <a:moveTo>
                    <a:pt x="374" y="0"/>
                  </a:moveTo>
                  <a:lnTo>
                    <a:pt x="23" y="10055"/>
                  </a:lnTo>
                  <a:cubicBezTo>
                    <a:pt x="-148" y="15368"/>
                    <a:pt x="662" y="20408"/>
                    <a:pt x="1710" y="20706"/>
                  </a:cubicBezTo>
                  <a:cubicBezTo>
                    <a:pt x="4524" y="21029"/>
                    <a:pt x="9694" y="21600"/>
                    <a:pt x="13907" y="21600"/>
                  </a:cubicBezTo>
                  <a:cubicBezTo>
                    <a:pt x="17511" y="21600"/>
                    <a:pt x="20418" y="21178"/>
                    <a:pt x="20579" y="19812"/>
                  </a:cubicBezTo>
                  <a:cubicBezTo>
                    <a:pt x="21452" y="12712"/>
                    <a:pt x="19765" y="7697"/>
                    <a:pt x="17155" y="3252"/>
                  </a:cubicBezTo>
                  <a:cubicBezTo>
                    <a:pt x="16985" y="2905"/>
                    <a:pt x="16814" y="2781"/>
                    <a:pt x="16634" y="2781"/>
                  </a:cubicBezTo>
                  <a:cubicBezTo>
                    <a:pt x="16502" y="2781"/>
                    <a:pt x="16370" y="2855"/>
                    <a:pt x="16224" y="2954"/>
                  </a:cubicBezTo>
                  <a:cubicBezTo>
                    <a:pt x="14020" y="5040"/>
                    <a:pt x="11693" y="6207"/>
                    <a:pt x="9372" y="6207"/>
                  </a:cubicBezTo>
                  <a:cubicBezTo>
                    <a:pt x="6294" y="6207"/>
                    <a:pt x="3334" y="3848"/>
                    <a:pt x="374" y="0"/>
                  </a:cubicBezTo>
                  <a:close/>
                </a:path>
              </a:pathLst>
            </a:custGeom>
            <a:solidFill>
              <a:srgbClr val="053B5C"/>
            </a:solidFill>
            <a:ln w="3175" cap="flat">
              <a:solidFill>
                <a:srgbClr val="053B5C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2" name="Google Shape;1455;p53"/>
            <p:cNvSpPr/>
            <p:nvPr/>
          </p:nvSpPr>
          <p:spPr>
            <a:xfrm>
              <a:off x="13082851" y="3825432"/>
              <a:ext cx="701977" cy="1053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9" h="21600" fill="norm" stroke="1" extrusionOk="0">
                  <a:moveTo>
                    <a:pt x="17361" y="0"/>
                  </a:moveTo>
                  <a:cubicBezTo>
                    <a:pt x="15807" y="0"/>
                    <a:pt x="13986" y="606"/>
                    <a:pt x="12664" y="1951"/>
                  </a:cubicBezTo>
                  <a:cubicBezTo>
                    <a:pt x="10683" y="3939"/>
                    <a:pt x="-651" y="21060"/>
                    <a:pt x="30" y="21582"/>
                  </a:cubicBezTo>
                  <a:cubicBezTo>
                    <a:pt x="45" y="21595"/>
                    <a:pt x="67" y="21600"/>
                    <a:pt x="95" y="21600"/>
                  </a:cubicBezTo>
                  <a:cubicBezTo>
                    <a:pt x="1439" y="21600"/>
                    <a:pt x="16697" y="6831"/>
                    <a:pt x="18611" y="4881"/>
                  </a:cubicBezTo>
                  <a:cubicBezTo>
                    <a:pt x="20594" y="2872"/>
                    <a:pt x="20949" y="1199"/>
                    <a:pt x="19321" y="403"/>
                  </a:cubicBezTo>
                  <a:cubicBezTo>
                    <a:pt x="18785" y="139"/>
                    <a:pt x="18104" y="0"/>
                    <a:pt x="17361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3" name="Google Shape;1456;p53"/>
            <p:cNvSpPr/>
            <p:nvPr/>
          </p:nvSpPr>
          <p:spPr>
            <a:xfrm>
              <a:off x="13744635" y="3796971"/>
              <a:ext cx="270442" cy="1241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40" h="21600" fill="norm" stroke="1" extrusionOk="0">
                  <a:moveTo>
                    <a:pt x="12115" y="0"/>
                  </a:moveTo>
                  <a:cubicBezTo>
                    <a:pt x="7428" y="0"/>
                    <a:pt x="2710" y="1412"/>
                    <a:pt x="1315" y="3305"/>
                  </a:cubicBezTo>
                  <a:cubicBezTo>
                    <a:pt x="-175" y="5331"/>
                    <a:pt x="-769" y="21348"/>
                    <a:pt x="1540" y="21597"/>
                  </a:cubicBezTo>
                  <a:cubicBezTo>
                    <a:pt x="1559" y="21599"/>
                    <a:pt x="1584" y="21600"/>
                    <a:pt x="1609" y="21600"/>
                  </a:cubicBezTo>
                  <a:cubicBezTo>
                    <a:pt x="2560" y="21600"/>
                    <a:pt x="3611" y="19868"/>
                    <a:pt x="6083" y="17530"/>
                  </a:cubicBezTo>
                  <a:cubicBezTo>
                    <a:pt x="10926" y="12788"/>
                    <a:pt x="18303" y="5419"/>
                    <a:pt x="19342" y="4069"/>
                  </a:cubicBezTo>
                  <a:cubicBezTo>
                    <a:pt x="20831" y="2045"/>
                    <a:pt x="18003" y="233"/>
                    <a:pt x="13085" y="21"/>
                  </a:cubicBezTo>
                  <a:cubicBezTo>
                    <a:pt x="12765" y="6"/>
                    <a:pt x="12440" y="0"/>
                    <a:pt x="12115" y="0"/>
                  </a:cubicBez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4" name="Google Shape;1457;p53"/>
            <p:cNvSpPr/>
            <p:nvPr/>
          </p:nvSpPr>
          <p:spPr>
            <a:xfrm>
              <a:off x="13763727" y="2708842"/>
              <a:ext cx="436425" cy="141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3" h="21600" fill="norm" stroke="1" extrusionOk="0">
                  <a:moveTo>
                    <a:pt x="10721" y="0"/>
                  </a:moveTo>
                  <a:cubicBezTo>
                    <a:pt x="5204" y="0"/>
                    <a:pt x="427" y="1793"/>
                    <a:pt x="47" y="4092"/>
                  </a:cubicBezTo>
                  <a:cubicBezTo>
                    <a:pt x="-390" y="6448"/>
                    <a:pt x="2237" y="21490"/>
                    <a:pt x="7975" y="21600"/>
                  </a:cubicBezTo>
                  <a:cubicBezTo>
                    <a:pt x="7999" y="21600"/>
                    <a:pt x="8020" y="21600"/>
                    <a:pt x="8040" y="21600"/>
                  </a:cubicBezTo>
                  <a:cubicBezTo>
                    <a:pt x="13765" y="21600"/>
                    <a:pt x="20336" y="6830"/>
                    <a:pt x="20773" y="4467"/>
                  </a:cubicBezTo>
                  <a:cubicBezTo>
                    <a:pt x="21210" y="2110"/>
                    <a:pt x="16879" y="113"/>
                    <a:pt x="11137" y="4"/>
                  </a:cubicBezTo>
                  <a:cubicBezTo>
                    <a:pt x="10998" y="1"/>
                    <a:pt x="10859" y="0"/>
                    <a:pt x="10721" y="0"/>
                  </a:cubicBez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5" name="Google Shape;1458;p53"/>
            <p:cNvSpPr/>
            <p:nvPr/>
          </p:nvSpPr>
          <p:spPr>
            <a:xfrm>
              <a:off x="13741151" y="2708842"/>
              <a:ext cx="462393" cy="2121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600" fill="norm" stroke="1" extrusionOk="0">
                  <a:moveTo>
                    <a:pt x="11434" y="0"/>
                  </a:moveTo>
                  <a:cubicBezTo>
                    <a:pt x="6087" y="0"/>
                    <a:pt x="1456" y="1194"/>
                    <a:pt x="1088" y="2725"/>
                  </a:cubicBezTo>
                  <a:cubicBezTo>
                    <a:pt x="850" y="3514"/>
                    <a:pt x="1417" y="6455"/>
                    <a:pt x="2736" y="9178"/>
                  </a:cubicBezTo>
                  <a:cubicBezTo>
                    <a:pt x="3302" y="10383"/>
                    <a:pt x="2597" y="11578"/>
                    <a:pt x="1227" y="12752"/>
                  </a:cubicBezTo>
                  <a:cubicBezTo>
                    <a:pt x="1136" y="12835"/>
                    <a:pt x="1040" y="12918"/>
                    <a:pt x="993" y="13011"/>
                  </a:cubicBezTo>
                  <a:cubicBezTo>
                    <a:pt x="331" y="13843"/>
                    <a:pt x="-235" y="18633"/>
                    <a:pt x="98" y="21521"/>
                  </a:cubicBezTo>
                  <a:cubicBezTo>
                    <a:pt x="387" y="21576"/>
                    <a:pt x="1318" y="21600"/>
                    <a:pt x="2276" y="21600"/>
                  </a:cubicBezTo>
                  <a:cubicBezTo>
                    <a:pt x="3334" y="21600"/>
                    <a:pt x="4423" y="21571"/>
                    <a:pt x="4720" y="21521"/>
                  </a:cubicBezTo>
                  <a:cubicBezTo>
                    <a:pt x="4764" y="21459"/>
                    <a:pt x="21365" y="6653"/>
                    <a:pt x="21365" y="2849"/>
                  </a:cubicBezTo>
                  <a:cubicBezTo>
                    <a:pt x="21365" y="1270"/>
                    <a:pt x="17404" y="75"/>
                    <a:pt x="11839" y="3"/>
                  </a:cubicBezTo>
                  <a:cubicBezTo>
                    <a:pt x="11704" y="1"/>
                    <a:pt x="11569" y="0"/>
                    <a:pt x="11434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6" name="Google Shape;1459;p53"/>
            <p:cNvSpPr/>
            <p:nvPr/>
          </p:nvSpPr>
          <p:spPr>
            <a:xfrm>
              <a:off x="13763761" y="2708842"/>
              <a:ext cx="439784" cy="842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600" fill="norm" stroke="1" extrusionOk="0">
                  <a:moveTo>
                    <a:pt x="10966" y="0"/>
                  </a:moveTo>
                  <a:cubicBezTo>
                    <a:pt x="5322" y="0"/>
                    <a:pt x="435" y="3008"/>
                    <a:pt x="47" y="6864"/>
                  </a:cubicBezTo>
                  <a:cubicBezTo>
                    <a:pt x="-154" y="8721"/>
                    <a:pt x="293" y="15187"/>
                    <a:pt x="1489" y="21600"/>
                  </a:cubicBezTo>
                  <a:cubicBezTo>
                    <a:pt x="4127" y="18826"/>
                    <a:pt x="7111" y="16130"/>
                    <a:pt x="10347" y="13512"/>
                  </a:cubicBezTo>
                  <a:cubicBezTo>
                    <a:pt x="10598" y="13303"/>
                    <a:pt x="10995" y="13147"/>
                    <a:pt x="11392" y="13094"/>
                  </a:cubicBezTo>
                  <a:cubicBezTo>
                    <a:pt x="14080" y="11157"/>
                    <a:pt x="17466" y="9533"/>
                    <a:pt x="21350" y="8304"/>
                  </a:cubicBezTo>
                  <a:cubicBezTo>
                    <a:pt x="21400" y="7884"/>
                    <a:pt x="21446" y="7519"/>
                    <a:pt x="21446" y="7178"/>
                  </a:cubicBezTo>
                  <a:cubicBezTo>
                    <a:pt x="21446" y="3199"/>
                    <a:pt x="17266" y="189"/>
                    <a:pt x="11392" y="7"/>
                  </a:cubicBezTo>
                  <a:cubicBezTo>
                    <a:pt x="11250" y="2"/>
                    <a:pt x="11108" y="0"/>
                    <a:pt x="10966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7" name="Google Shape;1460;p53"/>
            <p:cNvSpPr/>
            <p:nvPr/>
          </p:nvSpPr>
          <p:spPr>
            <a:xfrm>
              <a:off x="13557352" y="2681495"/>
              <a:ext cx="457454" cy="131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1260" y="0"/>
                  </a:moveTo>
                  <a:cubicBezTo>
                    <a:pt x="5681" y="0"/>
                    <a:pt x="99" y="1948"/>
                    <a:pt x="7" y="4471"/>
                  </a:cubicBezTo>
                  <a:cubicBezTo>
                    <a:pt x="-137" y="6999"/>
                    <a:pt x="1865" y="21566"/>
                    <a:pt x="7491" y="21600"/>
                  </a:cubicBezTo>
                  <a:cubicBezTo>
                    <a:pt x="7499" y="21600"/>
                    <a:pt x="7503" y="21600"/>
                    <a:pt x="7511" y="21600"/>
                  </a:cubicBezTo>
                  <a:cubicBezTo>
                    <a:pt x="13138" y="21600"/>
                    <a:pt x="21223" y="7181"/>
                    <a:pt x="21367" y="4655"/>
                  </a:cubicBezTo>
                  <a:cubicBezTo>
                    <a:pt x="21463" y="2110"/>
                    <a:pt x="17026" y="34"/>
                    <a:pt x="11400" y="0"/>
                  </a:cubicBezTo>
                  <a:cubicBezTo>
                    <a:pt x="11356" y="0"/>
                    <a:pt x="11308" y="0"/>
                    <a:pt x="11260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8" name="Google Shape;1461;p53"/>
            <p:cNvSpPr/>
            <p:nvPr/>
          </p:nvSpPr>
          <p:spPr>
            <a:xfrm>
              <a:off x="13105299" y="2681495"/>
              <a:ext cx="926820" cy="2116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600" fill="norm" stroke="1" extrusionOk="0">
                  <a:moveTo>
                    <a:pt x="16118" y="0"/>
                  </a:moveTo>
                  <a:cubicBezTo>
                    <a:pt x="13341" y="0"/>
                    <a:pt x="10562" y="1211"/>
                    <a:pt x="10516" y="2781"/>
                  </a:cubicBezTo>
                  <a:cubicBezTo>
                    <a:pt x="10468" y="3927"/>
                    <a:pt x="10396" y="12154"/>
                    <a:pt x="9637" y="12643"/>
                  </a:cubicBezTo>
                  <a:cubicBezTo>
                    <a:pt x="8427" y="13414"/>
                    <a:pt x="2303" y="18517"/>
                    <a:pt x="0" y="20996"/>
                  </a:cubicBezTo>
                  <a:cubicBezTo>
                    <a:pt x="261" y="21277"/>
                    <a:pt x="1140" y="21537"/>
                    <a:pt x="1591" y="21600"/>
                  </a:cubicBezTo>
                  <a:cubicBezTo>
                    <a:pt x="5412" y="19621"/>
                    <a:pt x="13317" y="14893"/>
                    <a:pt x="14407" y="14101"/>
                  </a:cubicBezTo>
                  <a:cubicBezTo>
                    <a:pt x="18610" y="11070"/>
                    <a:pt x="21504" y="4166"/>
                    <a:pt x="21552" y="2864"/>
                  </a:cubicBezTo>
                  <a:cubicBezTo>
                    <a:pt x="21600" y="1281"/>
                    <a:pt x="18988" y="21"/>
                    <a:pt x="16188" y="0"/>
                  </a:cubicBezTo>
                  <a:cubicBezTo>
                    <a:pt x="16166" y="0"/>
                    <a:pt x="16142" y="0"/>
                    <a:pt x="16118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9" name="Google Shape;1462;p53"/>
            <p:cNvSpPr/>
            <p:nvPr/>
          </p:nvSpPr>
          <p:spPr>
            <a:xfrm>
              <a:off x="13539364" y="1813941"/>
              <a:ext cx="688191" cy="12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68" h="21600" fill="norm" stroke="1" extrusionOk="0">
                  <a:moveTo>
                    <a:pt x="4643" y="0"/>
                  </a:moveTo>
                  <a:cubicBezTo>
                    <a:pt x="3167" y="0"/>
                    <a:pt x="1942" y="740"/>
                    <a:pt x="1914" y="1675"/>
                  </a:cubicBezTo>
                  <a:cubicBezTo>
                    <a:pt x="1802" y="4126"/>
                    <a:pt x="4336" y="11214"/>
                    <a:pt x="4336" y="11214"/>
                  </a:cubicBezTo>
                  <a:cubicBezTo>
                    <a:pt x="4336" y="11214"/>
                    <a:pt x="-980" y="20560"/>
                    <a:pt x="161" y="21600"/>
                  </a:cubicBezTo>
                  <a:cubicBezTo>
                    <a:pt x="161" y="21600"/>
                    <a:pt x="15610" y="20788"/>
                    <a:pt x="18282" y="18850"/>
                  </a:cubicBezTo>
                  <a:cubicBezTo>
                    <a:pt x="20620" y="17175"/>
                    <a:pt x="13772" y="11002"/>
                    <a:pt x="13772" y="11002"/>
                  </a:cubicBezTo>
                  <a:cubicBezTo>
                    <a:pt x="13772" y="11002"/>
                    <a:pt x="15081" y="8622"/>
                    <a:pt x="16166" y="6189"/>
                  </a:cubicBezTo>
                  <a:cubicBezTo>
                    <a:pt x="16917" y="2451"/>
                    <a:pt x="13076" y="1992"/>
                    <a:pt x="14579" y="0"/>
                  </a:cubicBezTo>
                  <a:lnTo>
                    <a:pt x="13188" y="0"/>
                  </a:lnTo>
                  <a:cubicBezTo>
                    <a:pt x="12659" y="812"/>
                    <a:pt x="11462" y="1428"/>
                    <a:pt x="9653" y="1428"/>
                  </a:cubicBezTo>
                  <a:cubicBezTo>
                    <a:pt x="7815" y="1428"/>
                    <a:pt x="6646" y="812"/>
                    <a:pt x="6090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0" name="Google Shape;1463;p53"/>
            <p:cNvSpPr/>
            <p:nvPr/>
          </p:nvSpPr>
          <p:spPr>
            <a:xfrm>
              <a:off x="13788197" y="1642488"/>
              <a:ext cx="163310" cy="195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83" y="0"/>
                  </a:moveTo>
                  <a:lnTo>
                    <a:pt x="0" y="19682"/>
                  </a:lnTo>
                  <a:lnTo>
                    <a:pt x="21600" y="21600"/>
                  </a:lnTo>
                  <a:lnTo>
                    <a:pt x="20784" y="1455"/>
                  </a:lnTo>
                  <a:lnTo>
                    <a:pt x="6883" y="0"/>
                  </a:ln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1" name="Google Shape;1464;p53"/>
            <p:cNvSpPr/>
            <p:nvPr/>
          </p:nvSpPr>
          <p:spPr>
            <a:xfrm>
              <a:off x="13823860" y="1643517"/>
              <a:ext cx="125590" cy="138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16" y="0"/>
                  </a:moveTo>
                  <a:lnTo>
                    <a:pt x="0" y="8565"/>
                  </a:lnTo>
                  <a:cubicBezTo>
                    <a:pt x="4040" y="12701"/>
                    <a:pt x="9303" y="21600"/>
                    <a:pt x="15983" y="21600"/>
                  </a:cubicBezTo>
                  <a:cubicBezTo>
                    <a:pt x="17914" y="21600"/>
                    <a:pt x="19845" y="21120"/>
                    <a:pt x="21600" y="20172"/>
                  </a:cubicBezTo>
                  <a:lnTo>
                    <a:pt x="20892" y="1895"/>
                  </a:lnTo>
                  <a:lnTo>
                    <a:pt x="2816" y="0"/>
                  </a:ln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2" name="Google Shape;1465;p53"/>
            <p:cNvSpPr/>
            <p:nvPr/>
          </p:nvSpPr>
          <p:spPr>
            <a:xfrm>
              <a:off x="13767708" y="1398510"/>
              <a:ext cx="277877" cy="34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6" h="21600" fill="norm" stroke="1" extrusionOk="0">
                  <a:moveTo>
                    <a:pt x="0" y="0"/>
                  </a:moveTo>
                  <a:lnTo>
                    <a:pt x="0" y="10962"/>
                  </a:lnTo>
                  <a:cubicBezTo>
                    <a:pt x="0" y="12948"/>
                    <a:pt x="1679" y="15834"/>
                    <a:pt x="3974" y="17562"/>
                  </a:cubicBezTo>
                  <a:cubicBezTo>
                    <a:pt x="8018" y="20448"/>
                    <a:pt x="10915" y="21600"/>
                    <a:pt x="13588" y="21600"/>
                  </a:cubicBezTo>
                  <a:cubicBezTo>
                    <a:pt x="15646" y="21600"/>
                    <a:pt x="19004" y="15899"/>
                    <a:pt x="20151" y="11602"/>
                  </a:cubicBezTo>
                  <a:cubicBezTo>
                    <a:pt x="21600" y="5831"/>
                    <a:pt x="20075" y="0"/>
                    <a:pt x="20075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3" name="Google Shape;1466;p53"/>
            <p:cNvSpPr/>
            <p:nvPr/>
          </p:nvSpPr>
          <p:spPr>
            <a:xfrm>
              <a:off x="13753478" y="1460188"/>
              <a:ext cx="51008" cy="338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4" name="Google Shape;1467;p53"/>
            <p:cNvSpPr/>
            <p:nvPr/>
          </p:nvSpPr>
          <p:spPr>
            <a:xfrm>
              <a:off x="13735046" y="1478150"/>
              <a:ext cx="78613" cy="123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18" y="0"/>
                  </a:moveTo>
                  <a:cubicBezTo>
                    <a:pt x="5889" y="0"/>
                    <a:pt x="0" y="1965"/>
                    <a:pt x="0" y="7860"/>
                  </a:cubicBezTo>
                  <a:cubicBezTo>
                    <a:pt x="0" y="13740"/>
                    <a:pt x="5889" y="21600"/>
                    <a:pt x="11518" y="21600"/>
                  </a:cubicBezTo>
                  <a:cubicBezTo>
                    <a:pt x="17125" y="21600"/>
                    <a:pt x="21600" y="16785"/>
                    <a:pt x="21600" y="10890"/>
                  </a:cubicBezTo>
                  <a:cubicBezTo>
                    <a:pt x="21600" y="4815"/>
                    <a:pt x="17125" y="0"/>
                    <a:pt x="11518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5" name="Google Shape;1468;p53"/>
            <p:cNvSpPr/>
            <p:nvPr/>
          </p:nvSpPr>
          <p:spPr>
            <a:xfrm>
              <a:off x="13735046" y="1293752"/>
              <a:ext cx="374874" cy="22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4" h="21600" fill="norm" stroke="1" extrusionOk="0">
                  <a:moveTo>
                    <a:pt x="16683" y="0"/>
                  </a:moveTo>
                  <a:cubicBezTo>
                    <a:pt x="15920" y="0"/>
                    <a:pt x="15137" y="315"/>
                    <a:pt x="14440" y="929"/>
                  </a:cubicBezTo>
                  <a:cubicBezTo>
                    <a:pt x="13246" y="2083"/>
                    <a:pt x="11881" y="2657"/>
                    <a:pt x="10516" y="2657"/>
                  </a:cubicBezTo>
                  <a:lnTo>
                    <a:pt x="5456" y="2657"/>
                  </a:lnTo>
                  <a:cubicBezTo>
                    <a:pt x="2444" y="2657"/>
                    <a:pt x="0" y="6791"/>
                    <a:pt x="0" y="11886"/>
                  </a:cubicBezTo>
                  <a:lnTo>
                    <a:pt x="0" y="13905"/>
                  </a:lnTo>
                  <a:lnTo>
                    <a:pt x="2444" y="17748"/>
                  </a:lnTo>
                  <a:lnTo>
                    <a:pt x="3184" y="21600"/>
                  </a:lnTo>
                  <a:lnTo>
                    <a:pt x="3356" y="21600"/>
                  </a:lnTo>
                  <a:cubicBezTo>
                    <a:pt x="4320" y="21600"/>
                    <a:pt x="5117" y="20348"/>
                    <a:pt x="5174" y="18709"/>
                  </a:cubicBezTo>
                  <a:cubicBezTo>
                    <a:pt x="5289" y="16117"/>
                    <a:pt x="6368" y="13905"/>
                    <a:pt x="7957" y="13905"/>
                  </a:cubicBezTo>
                  <a:lnTo>
                    <a:pt x="12731" y="13905"/>
                  </a:lnTo>
                  <a:cubicBezTo>
                    <a:pt x="13041" y="13735"/>
                    <a:pt x="13380" y="13679"/>
                    <a:pt x="13738" y="13679"/>
                  </a:cubicBezTo>
                  <a:cubicBezTo>
                    <a:pt x="14602" y="13679"/>
                    <a:pt x="15581" y="14026"/>
                    <a:pt x="16521" y="14026"/>
                  </a:cubicBezTo>
                  <a:cubicBezTo>
                    <a:pt x="17189" y="14026"/>
                    <a:pt x="17843" y="13848"/>
                    <a:pt x="18416" y="13235"/>
                  </a:cubicBezTo>
                  <a:cubicBezTo>
                    <a:pt x="21600" y="9577"/>
                    <a:pt x="21199" y="5733"/>
                    <a:pt x="19953" y="2753"/>
                  </a:cubicBezTo>
                  <a:cubicBezTo>
                    <a:pt x="19204" y="888"/>
                    <a:pt x="17967" y="0"/>
                    <a:pt x="16683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6" name="Google Shape;1469;p53"/>
            <p:cNvSpPr/>
            <p:nvPr/>
          </p:nvSpPr>
          <p:spPr>
            <a:xfrm>
              <a:off x="14893518" y="1766963"/>
              <a:ext cx="154875" cy="26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95" h="21600" fill="norm" stroke="1" extrusionOk="0">
                  <a:moveTo>
                    <a:pt x="16731" y="0"/>
                  </a:moveTo>
                  <a:cubicBezTo>
                    <a:pt x="16699" y="0"/>
                    <a:pt x="16656" y="0"/>
                    <a:pt x="16624" y="0"/>
                  </a:cubicBezTo>
                  <a:cubicBezTo>
                    <a:pt x="15475" y="0"/>
                    <a:pt x="8185" y="3405"/>
                    <a:pt x="5501" y="6063"/>
                  </a:cubicBezTo>
                  <a:cubicBezTo>
                    <a:pt x="2946" y="8805"/>
                    <a:pt x="134" y="13709"/>
                    <a:pt x="5" y="17281"/>
                  </a:cubicBezTo>
                  <a:cubicBezTo>
                    <a:pt x="-124" y="20937"/>
                    <a:pt x="2302" y="21433"/>
                    <a:pt x="6146" y="21600"/>
                  </a:cubicBezTo>
                  <a:cubicBezTo>
                    <a:pt x="6189" y="21600"/>
                    <a:pt x="6231" y="21600"/>
                    <a:pt x="6274" y="21600"/>
                  </a:cubicBezTo>
                  <a:cubicBezTo>
                    <a:pt x="10075" y="21600"/>
                    <a:pt x="14326" y="14623"/>
                    <a:pt x="14326" y="14623"/>
                  </a:cubicBezTo>
                  <a:cubicBezTo>
                    <a:pt x="14326" y="14623"/>
                    <a:pt x="21476" y="8226"/>
                    <a:pt x="18792" y="8226"/>
                  </a:cubicBezTo>
                  <a:cubicBezTo>
                    <a:pt x="18771" y="8226"/>
                    <a:pt x="18749" y="8226"/>
                    <a:pt x="18728" y="8226"/>
                  </a:cubicBezTo>
                  <a:cubicBezTo>
                    <a:pt x="16291" y="8226"/>
                    <a:pt x="12308" y="12412"/>
                    <a:pt x="10171" y="12412"/>
                  </a:cubicBezTo>
                  <a:cubicBezTo>
                    <a:pt x="10053" y="12412"/>
                    <a:pt x="9946" y="12405"/>
                    <a:pt x="9849" y="12377"/>
                  </a:cubicBezTo>
                  <a:cubicBezTo>
                    <a:pt x="7799" y="11881"/>
                    <a:pt x="10236" y="9140"/>
                    <a:pt x="12791" y="6809"/>
                  </a:cubicBezTo>
                  <a:cubicBezTo>
                    <a:pt x="15196" y="4507"/>
                    <a:pt x="20617" y="0"/>
                    <a:pt x="16731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7" name="Google Shape;1470;p53"/>
            <p:cNvSpPr/>
            <p:nvPr/>
          </p:nvSpPr>
          <p:spPr>
            <a:xfrm>
              <a:off x="13678982" y="1345445"/>
              <a:ext cx="350726" cy="213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600" fill="norm" stroke="1" extrusionOk="0">
                  <a:moveTo>
                    <a:pt x="21230" y="0"/>
                  </a:moveTo>
                  <a:cubicBezTo>
                    <a:pt x="17997" y="7649"/>
                    <a:pt x="10985" y="7232"/>
                    <a:pt x="6642" y="9298"/>
                  </a:cubicBezTo>
                  <a:cubicBezTo>
                    <a:pt x="2357" y="11373"/>
                    <a:pt x="0" y="21600"/>
                    <a:pt x="0" y="21600"/>
                  </a:cubicBezTo>
                  <a:cubicBezTo>
                    <a:pt x="3040" y="16122"/>
                    <a:pt x="4901" y="19534"/>
                    <a:pt x="12659" y="16539"/>
                  </a:cubicBezTo>
                  <a:cubicBezTo>
                    <a:pt x="20422" y="13439"/>
                    <a:pt x="19926" y="11060"/>
                    <a:pt x="20917" y="7440"/>
                  </a:cubicBezTo>
                  <a:cubicBezTo>
                    <a:pt x="21600" y="4862"/>
                    <a:pt x="21230" y="0"/>
                    <a:pt x="21230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8" name="Google Shape;1471;p53"/>
            <p:cNvSpPr/>
            <p:nvPr/>
          </p:nvSpPr>
          <p:spPr>
            <a:xfrm>
              <a:off x="13292701" y="1812570"/>
              <a:ext cx="482015" cy="1422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35" h="21600" fill="norm" stroke="1" extrusionOk="0">
                  <a:moveTo>
                    <a:pt x="14957" y="0"/>
                  </a:moveTo>
                  <a:cubicBezTo>
                    <a:pt x="13504" y="0"/>
                    <a:pt x="12047" y="257"/>
                    <a:pt x="11105" y="874"/>
                  </a:cubicBezTo>
                  <a:cubicBezTo>
                    <a:pt x="5436" y="4532"/>
                    <a:pt x="-360" y="12051"/>
                    <a:pt x="17" y="21104"/>
                  </a:cubicBezTo>
                  <a:cubicBezTo>
                    <a:pt x="60" y="21384"/>
                    <a:pt x="649" y="21600"/>
                    <a:pt x="1404" y="21600"/>
                  </a:cubicBezTo>
                  <a:cubicBezTo>
                    <a:pt x="1993" y="21584"/>
                    <a:pt x="2536" y="21445"/>
                    <a:pt x="2663" y="21198"/>
                  </a:cubicBezTo>
                  <a:cubicBezTo>
                    <a:pt x="9676" y="8221"/>
                    <a:pt x="19169" y="2548"/>
                    <a:pt x="19169" y="2548"/>
                  </a:cubicBezTo>
                  <a:cubicBezTo>
                    <a:pt x="21240" y="1201"/>
                    <a:pt x="18100" y="0"/>
                    <a:pt x="14957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9" name="Google Shape;1472;p53"/>
            <p:cNvSpPr/>
            <p:nvPr/>
          </p:nvSpPr>
          <p:spPr>
            <a:xfrm>
              <a:off x="13120644" y="3555221"/>
              <a:ext cx="434806" cy="551138"/>
            </a:xfrm>
            <a:prstGeom prst="rect">
              <a:avLst/>
            </a:prstGeom>
            <a:solidFill>
              <a:srgbClr val="C8462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0" name="Google Shape;1473;p53"/>
            <p:cNvSpPr/>
            <p:nvPr/>
          </p:nvSpPr>
          <p:spPr>
            <a:xfrm>
              <a:off x="13120644" y="3555221"/>
              <a:ext cx="434806" cy="128591"/>
            </a:xfrm>
            <a:prstGeom prst="rect">
              <a:avLst/>
            </a:prstGeom>
            <a:solidFill>
              <a:srgbClr val="AA321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1" name="Google Shape;1474;p53"/>
            <p:cNvSpPr/>
            <p:nvPr/>
          </p:nvSpPr>
          <p:spPr>
            <a:xfrm>
              <a:off x="13082838" y="3555221"/>
              <a:ext cx="510332" cy="8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01" y="0"/>
                  </a:moveTo>
                  <a:cubicBezTo>
                    <a:pt x="864" y="0"/>
                    <a:pt x="0" y="4824"/>
                    <a:pt x="0" y="1092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928"/>
                  </a:lnTo>
                  <a:cubicBezTo>
                    <a:pt x="21600" y="4824"/>
                    <a:pt x="20780" y="0"/>
                    <a:pt x="19746" y="0"/>
                  </a:cubicBezTo>
                  <a:close/>
                </a:path>
              </a:pathLst>
            </a:custGeom>
            <a:solidFill>
              <a:srgbClr val="E164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2" name="Google Shape;1475;p53"/>
            <p:cNvSpPr/>
            <p:nvPr/>
          </p:nvSpPr>
          <p:spPr>
            <a:xfrm>
              <a:off x="13162478" y="3373566"/>
              <a:ext cx="363397" cy="18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9704"/>
                    <a:pt x="16744" y="0"/>
                    <a:pt x="10797" y="0"/>
                  </a:cubicBezTo>
                  <a:cubicBezTo>
                    <a:pt x="4856" y="0"/>
                    <a:pt x="0" y="9704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C8462D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3" name="Google Shape;1476;p53"/>
            <p:cNvSpPr/>
            <p:nvPr/>
          </p:nvSpPr>
          <p:spPr>
            <a:xfrm>
              <a:off x="13264883" y="3216258"/>
              <a:ext cx="121466" cy="19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1" h="21600" fill="norm" stroke="1" extrusionOk="0">
                  <a:moveTo>
                    <a:pt x="8313" y="0"/>
                  </a:moveTo>
                  <a:cubicBezTo>
                    <a:pt x="5687" y="0"/>
                    <a:pt x="3628" y="981"/>
                    <a:pt x="2080" y="4095"/>
                  </a:cubicBezTo>
                  <a:cubicBezTo>
                    <a:pt x="118" y="8057"/>
                    <a:pt x="-380" y="13162"/>
                    <a:pt x="270" y="17476"/>
                  </a:cubicBezTo>
                  <a:cubicBezTo>
                    <a:pt x="3890" y="16676"/>
                    <a:pt x="8672" y="16000"/>
                    <a:pt x="8672" y="16000"/>
                  </a:cubicBezTo>
                  <a:cubicBezTo>
                    <a:pt x="8672" y="14524"/>
                    <a:pt x="9156" y="13505"/>
                    <a:pt x="10482" y="13505"/>
                  </a:cubicBezTo>
                  <a:cubicBezTo>
                    <a:pt x="13274" y="13505"/>
                    <a:pt x="15084" y="20876"/>
                    <a:pt x="18373" y="21552"/>
                  </a:cubicBezTo>
                  <a:cubicBezTo>
                    <a:pt x="18498" y="21581"/>
                    <a:pt x="18594" y="21600"/>
                    <a:pt x="18691" y="21600"/>
                  </a:cubicBezTo>
                  <a:cubicBezTo>
                    <a:pt x="21220" y="21600"/>
                    <a:pt x="17558" y="12029"/>
                    <a:pt x="17558" y="12029"/>
                  </a:cubicBezTo>
                  <a:cubicBezTo>
                    <a:pt x="17558" y="12029"/>
                    <a:pt x="17226" y="1486"/>
                    <a:pt x="12610" y="581"/>
                  </a:cubicBezTo>
                  <a:cubicBezTo>
                    <a:pt x="11035" y="238"/>
                    <a:pt x="9612" y="0"/>
                    <a:pt x="8313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4" name="Google Shape;1477;p53"/>
            <p:cNvSpPr/>
            <p:nvPr/>
          </p:nvSpPr>
          <p:spPr>
            <a:xfrm>
              <a:off x="13772852" y="3415401"/>
              <a:ext cx="225548" cy="225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462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5" name="Google Shape;1478;p53"/>
            <p:cNvSpPr/>
            <p:nvPr/>
          </p:nvSpPr>
          <p:spPr>
            <a:xfrm>
              <a:off x="13393170" y="3549049"/>
              <a:ext cx="472526" cy="47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71" y="0"/>
                  </a:moveTo>
                  <a:lnTo>
                    <a:pt x="0" y="15135"/>
                  </a:lnTo>
                  <a:lnTo>
                    <a:pt x="6438" y="21600"/>
                  </a:lnTo>
                  <a:lnTo>
                    <a:pt x="21600" y="2999"/>
                  </a:lnTo>
                  <a:lnTo>
                    <a:pt x="18571" y="0"/>
                  </a:lnTo>
                  <a:close/>
                </a:path>
              </a:pathLst>
            </a:custGeom>
            <a:solidFill>
              <a:srgbClr val="C8462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6" name="Google Shape;1479;p53"/>
            <p:cNvSpPr/>
            <p:nvPr/>
          </p:nvSpPr>
          <p:spPr>
            <a:xfrm>
              <a:off x="13795312" y="3426374"/>
              <a:ext cx="192136" cy="192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600" fill="norm" stroke="1" extrusionOk="0">
                  <a:moveTo>
                    <a:pt x="3109" y="0"/>
                  </a:moveTo>
                  <a:cubicBezTo>
                    <a:pt x="1965" y="0"/>
                    <a:pt x="841" y="424"/>
                    <a:pt x="0" y="1292"/>
                  </a:cubicBezTo>
                  <a:lnTo>
                    <a:pt x="19909" y="21600"/>
                  </a:lnTo>
                  <a:cubicBezTo>
                    <a:pt x="21600" y="19875"/>
                    <a:pt x="21600" y="17012"/>
                    <a:pt x="19909" y="15287"/>
                  </a:cubicBezTo>
                  <a:lnTo>
                    <a:pt x="6302" y="1292"/>
                  </a:lnTo>
                  <a:cubicBezTo>
                    <a:pt x="5395" y="424"/>
                    <a:pt x="4243" y="0"/>
                    <a:pt x="3109" y="0"/>
                  </a:cubicBezTo>
                  <a:close/>
                </a:path>
              </a:pathLst>
            </a:custGeom>
            <a:solidFill>
              <a:srgbClr val="E164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7" name="Google Shape;1480;p53"/>
            <p:cNvSpPr/>
            <p:nvPr/>
          </p:nvSpPr>
          <p:spPr>
            <a:xfrm>
              <a:off x="14746554" y="3478667"/>
              <a:ext cx="571651" cy="69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7" h="21600" fill="norm" stroke="1" extrusionOk="0">
                  <a:moveTo>
                    <a:pt x="10047" y="0"/>
                  </a:moveTo>
                  <a:lnTo>
                    <a:pt x="2477" y="3626"/>
                  </a:lnTo>
                  <a:cubicBezTo>
                    <a:pt x="2" y="4804"/>
                    <a:pt x="-751" y="7634"/>
                    <a:pt x="825" y="9702"/>
                  </a:cubicBezTo>
                  <a:lnTo>
                    <a:pt x="10047" y="21600"/>
                  </a:lnTo>
                  <a:lnTo>
                    <a:pt x="19270" y="9702"/>
                  </a:lnTo>
                  <a:cubicBezTo>
                    <a:pt x="20849" y="7634"/>
                    <a:pt x="20096" y="4804"/>
                    <a:pt x="17621" y="3626"/>
                  </a:cubicBezTo>
                  <a:lnTo>
                    <a:pt x="10047" y="0"/>
                  </a:ln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8" name="Google Shape;1481;p53"/>
            <p:cNvSpPr/>
            <p:nvPr/>
          </p:nvSpPr>
          <p:spPr>
            <a:xfrm>
              <a:off x="14436897" y="150758"/>
              <a:ext cx="1209656" cy="3746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fill="norm" stroke="1" extrusionOk="0">
                  <a:moveTo>
                    <a:pt x="10569" y="0"/>
                  </a:moveTo>
                  <a:cubicBezTo>
                    <a:pt x="10412" y="0"/>
                    <a:pt x="10254" y="32"/>
                    <a:pt x="10226" y="97"/>
                  </a:cubicBezTo>
                  <a:lnTo>
                    <a:pt x="9791" y="1480"/>
                  </a:lnTo>
                  <a:lnTo>
                    <a:pt x="9791" y="7294"/>
                  </a:lnTo>
                  <a:lnTo>
                    <a:pt x="876" y="2209"/>
                  </a:lnTo>
                  <a:cubicBezTo>
                    <a:pt x="791" y="2158"/>
                    <a:pt x="633" y="2131"/>
                    <a:pt x="471" y="2131"/>
                  </a:cubicBezTo>
                  <a:cubicBezTo>
                    <a:pt x="394" y="2131"/>
                    <a:pt x="314" y="2137"/>
                    <a:pt x="243" y="2151"/>
                  </a:cubicBezTo>
                  <a:cubicBezTo>
                    <a:pt x="7" y="2192"/>
                    <a:pt x="-66" y="2286"/>
                    <a:pt x="62" y="2357"/>
                  </a:cubicBezTo>
                  <a:lnTo>
                    <a:pt x="8324" y="7071"/>
                  </a:lnTo>
                  <a:cubicBezTo>
                    <a:pt x="9284" y="7624"/>
                    <a:pt x="9791" y="8247"/>
                    <a:pt x="9791" y="8877"/>
                  </a:cubicBezTo>
                  <a:lnTo>
                    <a:pt x="9791" y="18452"/>
                  </a:lnTo>
                  <a:cubicBezTo>
                    <a:pt x="9791" y="18987"/>
                    <a:pt x="8886" y="19482"/>
                    <a:pt x="7419" y="19741"/>
                  </a:cubicBezTo>
                  <a:cubicBezTo>
                    <a:pt x="7346" y="19764"/>
                    <a:pt x="4900" y="20041"/>
                    <a:pt x="5606" y="20771"/>
                  </a:cubicBezTo>
                  <a:cubicBezTo>
                    <a:pt x="5661" y="20718"/>
                    <a:pt x="5732" y="20664"/>
                    <a:pt x="5805" y="20617"/>
                  </a:cubicBezTo>
                  <a:cubicBezTo>
                    <a:pt x="6113" y="20441"/>
                    <a:pt x="6674" y="20323"/>
                    <a:pt x="7272" y="20276"/>
                  </a:cubicBezTo>
                  <a:lnTo>
                    <a:pt x="8849" y="20147"/>
                  </a:lnTo>
                  <a:cubicBezTo>
                    <a:pt x="8921" y="20140"/>
                    <a:pt x="8994" y="20138"/>
                    <a:pt x="9064" y="20138"/>
                  </a:cubicBezTo>
                  <a:cubicBezTo>
                    <a:pt x="9473" y="20138"/>
                    <a:pt x="9841" y="20235"/>
                    <a:pt x="9919" y="20370"/>
                  </a:cubicBezTo>
                  <a:lnTo>
                    <a:pt x="10570" y="21600"/>
                  </a:lnTo>
                  <a:lnTo>
                    <a:pt x="11296" y="20370"/>
                  </a:lnTo>
                  <a:cubicBezTo>
                    <a:pt x="11372" y="20235"/>
                    <a:pt x="11741" y="20138"/>
                    <a:pt x="12150" y="20138"/>
                  </a:cubicBezTo>
                  <a:cubicBezTo>
                    <a:pt x="12222" y="20138"/>
                    <a:pt x="12293" y="20140"/>
                    <a:pt x="12365" y="20147"/>
                  </a:cubicBezTo>
                  <a:lnTo>
                    <a:pt x="13868" y="20276"/>
                  </a:lnTo>
                  <a:cubicBezTo>
                    <a:pt x="14485" y="20323"/>
                    <a:pt x="15028" y="20441"/>
                    <a:pt x="15337" y="20617"/>
                  </a:cubicBezTo>
                  <a:cubicBezTo>
                    <a:pt x="15427" y="20664"/>
                    <a:pt x="15481" y="20718"/>
                    <a:pt x="15536" y="20771"/>
                  </a:cubicBezTo>
                  <a:cubicBezTo>
                    <a:pt x="15862" y="20429"/>
                    <a:pt x="15427" y="20041"/>
                    <a:pt x="14395" y="19858"/>
                  </a:cubicBezTo>
                  <a:cubicBezTo>
                    <a:pt x="14231" y="19811"/>
                    <a:pt x="11350" y="19487"/>
                    <a:pt x="11350" y="18452"/>
                  </a:cubicBezTo>
                  <a:lnTo>
                    <a:pt x="11350" y="9007"/>
                  </a:lnTo>
                  <a:cubicBezTo>
                    <a:pt x="11350" y="8306"/>
                    <a:pt x="11984" y="7612"/>
                    <a:pt x="13162" y="7018"/>
                  </a:cubicBezTo>
                  <a:lnTo>
                    <a:pt x="21406" y="2898"/>
                  </a:lnTo>
                  <a:cubicBezTo>
                    <a:pt x="21534" y="2828"/>
                    <a:pt x="21479" y="2733"/>
                    <a:pt x="21262" y="2692"/>
                  </a:cubicBezTo>
                  <a:cubicBezTo>
                    <a:pt x="21179" y="2674"/>
                    <a:pt x="21088" y="2666"/>
                    <a:pt x="20997" y="2666"/>
                  </a:cubicBezTo>
                  <a:cubicBezTo>
                    <a:pt x="20846" y="2666"/>
                    <a:pt x="20700" y="2689"/>
                    <a:pt x="20609" y="2733"/>
                  </a:cubicBezTo>
                  <a:lnTo>
                    <a:pt x="11350" y="7365"/>
                  </a:lnTo>
                  <a:lnTo>
                    <a:pt x="11350" y="1480"/>
                  </a:lnTo>
                  <a:lnTo>
                    <a:pt x="10898" y="97"/>
                  </a:lnTo>
                  <a:cubicBezTo>
                    <a:pt x="10879" y="32"/>
                    <a:pt x="10724" y="0"/>
                    <a:pt x="10569" y="0"/>
                  </a:cubicBezTo>
                  <a:close/>
                </a:path>
              </a:pathLst>
            </a:custGeom>
            <a:solidFill>
              <a:srgbClr val="DB8E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9" name="Google Shape;1482;p53"/>
            <p:cNvSpPr/>
            <p:nvPr/>
          </p:nvSpPr>
          <p:spPr>
            <a:xfrm>
              <a:off x="14372790" y="324783"/>
              <a:ext cx="148965" cy="225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20" h="21600" fill="norm" stroke="1" extrusionOk="0">
                  <a:moveTo>
                    <a:pt x="1895" y="0"/>
                  </a:moveTo>
                  <a:cubicBezTo>
                    <a:pt x="1895" y="0"/>
                    <a:pt x="-1597" y="11042"/>
                    <a:pt x="899" y="15049"/>
                  </a:cubicBezTo>
                  <a:cubicBezTo>
                    <a:pt x="3394" y="19153"/>
                    <a:pt x="15138" y="21600"/>
                    <a:pt x="15138" y="21600"/>
                  </a:cubicBezTo>
                  <a:cubicBezTo>
                    <a:pt x="15138" y="21600"/>
                    <a:pt x="20003" y="12898"/>
                    <a:pt x="17507" y="8793"/>
                  </a:cubicBezTo>
                  <a:cubicBezTo>
                    <a:pt x="15012" y="4786"/>
                    <a:pt x="1895" y="0"/>
                    <a:pt x="1895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0" name="Google Shape;1483;p53"/>
            <p:cNvSpPr/>
            <p:nvPr/>
          </p:nvSpPr>
          <p:spPr>
            <a:xfrm>
              <a:off x="14317902" y="562246"/>
              <a:ext cx="165368" cy="10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02" y="0"/>
                  </a:moveTo>
                  <a:cubicBezTo>
                    <a:pt x="10694" y="0"/>
                    <a:pt x="9652" y="254"/>
                    <a:pt x="8801" y="863"/>
                  </a:cubicBezTo>
                  <a:cubicBezTo>
                    <a:pt x="4669" y="3890"/>
                    <a:pt x="0" y="19401"/>
                    <a:pt x="0" y="19401"/>
                  </a:cubicBezTo>
                  <a:cubicBezTo>
                    <a:pt x="0" y="19401"/>
                    <a:pt x="6069" y="21600"/>
                    <a:pt x="10839" y="21600"/>
                  </a:cubicBezTo>
                  <a:cubicBezTo>
                    <a:pt x="12519" y="21600"/>
                    <a:pt x="14030" y="21329"/>
                    <a:pt x="15061" y="20602"/>
                  </a:cubicBezTo>
                  <a:cubicBezTo>
                    <a:pt x="19193" y="17591"/>
                    <a:pt x="21600" y="3687"/>
                    <a:pt x="21600" y="3687"/>
                  </a:cubicBezTo>
                  <a:cubicBezTo>
                    <a:pt x="21600" y="3687"/>
                    <a:pt x="16124" y="0"/>
                    <a:pt x="11802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1" name="Google Shape;1484;p53"/>
            <p:cNvSpPr/>
            <p:nvPr/>
          </p:nvSpPr>
          <p:spPr>
            <a:xfrm>
              <a:off x="15042550" y="662032"/>
              <a:ext cx="166396" cy="109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8" y="0"/>
                  </a:moveTo>
                  <a:cubicBezTo>
                    <a:pt x="9248" y="0"/>
                    <a:pt x="7612" y="287"/>
                    <a:pt x="6499" y="1114"/>
                  </a:cubicBezTo>
                  <a:cubicBezTo>
                    <a:pt x="2393" y="4134"/>
                    <a:pt x="0" y="17989"/>
                    <a:pt x="0" y="17989"/>
                  </a:cubicBezTo>
                  <a:cubicBezTo>
                    <a:pt x="0" y="17989"/>
                    <a:pt x="5598" y="21600"/>
                    <a:pt x="9871" y="21600"/>
                  </a:cubicBezTo>
                  <a:cubicBezTo>
                    <a:pt x="10939" y="21600"/>
                    <a:pt x="11930" y="21364"/>
                    <a:pt x="12720" y="20807"/>
                  </a:cubicBezTo>
                  <a:cubicBezTo>
                    <a:pt x="16826" y="17786"/>
                    <a:pt x="21600" y="2126"/>
                    <a:pt x="21600" y="2126"/>
                  </a:cubicBezTo>
                  <a:cubicBezTo>
                    <a:pt x="21600" y="2126"/>
                    <a:pt x="15780" y="0"/>
                    <a:pt x="11028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2" name="Google Shape;1485;p53"/>
            <p:cNvSpPr/>
            <p:nvPr/>
          </p:nvSpPr>
          <p:spPr>
            <a:xfrm>
              <a:off x="14447521" y="802967"/>
              <a:ext cx="174540" cy="109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18" y="0"/>
                  </a:moveTo>
                  <a:cubicBezTo>
                    <a:pt x="7140" y="0"/>
                    <a:pt x="0" y="4140"/>
                    <a:pt x="0" y="4140"/>
                  </a:cubicBezTo>
                  <a:cubicBezTo>
                    <a:pt x="0" y="4140"/>
                    <a:pt x="5559" y="18885"/>
                    <a:pt x="9601" y="21108"/>
                  </a:cubicBezTo>
                  <a:cubicBezTo>
                    <a:pt x="10174" y="21447"/>
                    <a:pt x="10832" y="21600"/>
                    <a:pt x="11543" y="21600"/>
                  </a:cubicBezTo>
                  <a:cubicBezTo>
                    <a:pt x="15754" y="21600"/>
                    <a:pt x="21600" y="16255"/>
                    <a:pt x="21600" y="16255"/>
                  </a:cubicBezTo>
                  <a:cubicBezTo>
                    <a:pt x="21600" y="16255"/>
                    <a:pt x="18194" y="2715"/>
                    <a:pt x="14152" y="509"/>
                  </a:cubicBezTo>
                  <a:cubicBezTo>
                    <a:pt x="13505" y="153"/>
                    <a:pt x="12710" y="0"/>
                    <a:pt x="11818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3" name="Google Shape;1486;p53"/>
            <p:cNvSpPr/>
            <p:nvPr/>
          </p:nvSpPr>
          <p:spPr>
            <a:xfrm>
              <a:off x="14675710" y="738157"/>
              <a:ext cx="109473" cy="17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89" h="21600" fill="norm" stroke="1" extrusionOk="0">
                  <a:moveTo>
                    <a:pt x="14820" y="0"/>
                  </a:moveTo>
                  <a:cubicBezTo>
                    <a:pt x="14820" y="0"/>
                    <a:pt x="2307" y="5676"/>
                    <a:pt x="420" y="9718"/>
                  </a:cubicBezTo>
                  <a:cubicBezTo>
                    <a:pt x="-1639" y="13760"/>
                    <a:pt x="4539" y="21600"/>
                    <a:pt x="4539" y="21600"/>
                  </a:cubicBezTo>
                  <a:cubicBezTo>
                    <a:pt x="4539" y="21600"/>
                    <a:pt x="16015" y="18184"/>
                    <a:pt x="17902" y="14142"/>
                  </a:cubicBezTo>
                  <a:cubicBezTo>
                    <a:pt x="19961" y="10100"/>
                    <a:pt x="14820" y="0"/>
                    <a:pt x="14820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4" name="Google Shape;1487;p53"/>
            <p:cNvSpPr/>
            <p:nvPr/>
          </p:nvSpPr>
          <p:spPr>
            <a:xfrm>
              <a:off x="14495631" y="416597"/>
              <a:ext cx="148227" cy="235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62" h="21600" fill="norm" stroke="1" extrusionOk="0">
                  <a:moveTo>
                    <a:pt x="14942" y="0"/>
                  </a:moveTo>
                  <a:cubicBezTo>
                    <a:pt x="14942" y="0"/>
                    <a:pt x="2285" y="5614"/>
                    <a:pt x="363" y="9720"/>
                  </a:cubicBezTo>
                  <a:cubicBezTo>
                    <a:pt x="-1548" y="13740"/>
                    <a:pt x="4711" y="21600"/>
                    <a:pt x="4711" y="21600"/>
                  </a:cubicBezTo>
                  <a:cubicBezTo>
                    <a:pt x="4711" y="21600"/>
                    <a:pt x="16219" y="18326"/>
                    <a:pt x="18130" y="14212"/>
                  </a:cubicBezTo>
                  <a:cubicBezTo>
                    <a:pt x="20052" y="10191"/>
                    <a:pt x="14942" y="0"/>
                    <a:pt x="14942" y="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5" name="Google Shape;1488;p53"/>
            <p:cNvSpPr/>
            <p:nvPr/>
          </p:nvSpPr>
          <p:spPr>
            <a:xfrm>
              <a:off x="15619307" y="424741"/>
              <a:ext cx="149742" cy="217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8" h="21600" fill="norm" stroke="1" extrusionOk="0">
                  <a:moveTo>
                    <a:pt x="17127" y="0"/>
                  </a:moveTo>
                  <a:cubicBezTo>
                    <a:pt x="17127" y="9"/>
                    <a:pt x="3724" y="4266"/>
                    <a:pt x="992" y="8318"/>
                  </a:cubicBezTo>
                  <a:cubicBezTo>
                    <a:pt x="-1866" y="12371"/>
                    <a:pt x="2358" y="21600"/>
                    <a:pt x="2358" y="21600"/>
                  </a:cubicBezTo>
                  <a:cubicBezTo>
                    <a:pt x="2358" y="21600"/>
                    <a:pt x="14154" y="19667"/>
                    <a:pt x="16887" y="15615"/>
                  </a:cubicBezTo>
                  <a:cubicBezTo>
                    <a:pt x="19734" y="11562"/>
                    <a:pt x="17127" y="9"/>
                    <a:pt x="17127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6" name="Google Shape;1489;p53"/>
            <p:cNvSpPr/>
            <p:nvPr/>
          </p:nvSpPr>
          <p:spPr>
            <a:xfrm>
              <a:off x="15384513" y="970391"/>
              <a:ext cx="177627" cy="109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382" y="0"/>
                  </a:moveTo>
                  <a:cubicBezTo>
                    <a:pt x="8798" y="0"/>
                    <a:pt x="8267" y="84"/>
                    <a:pt x="7819" y="286"/>
                  </a:cubicBezTo>
                  <a:cubicBezTo>
                    <a:pt x="3722" y="2290"/>
                    <a:pt x="0" y="15320"/>
                    <a:pt x="0" y="15320"/>
                  </a:cubicBezTo>
                  <a:cubicBezTo>
                    <a:pt x="0" y="15320"/>
                    <a:pt x="5890" y="21600"/>
                    <a:pt x="10060" y="21600"/>
                  </a:cubicBezTo>
                  <a:cubicBezTo>
                    <a:pt x="10539" y="21600"/>
                    <a:pt x="10998" y="21516"/>
                    <a:pt x="11415" y="21331"/>
                  </a:cubicBezTo>
                  <a:cubicBezTo>
                    <a:pt x="15512" y="19529"/>
                    <a:pt x="21600" y="5505"/>
                    <a:pt x="21600" y="5505"/>
                  </a:cubicBezTo>
                  <a:cubicBezTo>
                    <a:pt x="21600" y="5505"/>
                    <a:pt x="13896" y="0"/>
                    <a:pt x="9382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7" name="Google Shape;1490;p53"/>
            <p:cNvSpPr/>
            <p:nvPr/>
          </p:nvSpPr>
          <p:spPr>
            <a:xfrm>
              <a:off x="15388028" y="649345"/>
              <a:ext cx="110131" cy="177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41" h="21600" fill="norm" stroke="1" extrusionOk="0">
                  <a:moveTo>
                    <a:pt x="4659" y="0"/>
                  </a:moveTo>
                  <a:cubicBezTo>
                    <a:pt x="4659" y="0"/>
                    <a:pt x="-1312" y="9799"/>
                    <a:pt x="266" y="13771"/>
                  </a:cubicBezTo>
                  <a:cubicBezTo>
                    <a:pt x="1858" y="17868"/>
                    <a:pt x="13270" y="21600"/>
                    <a:pt x="13270" y="21600"/>
                  </a:cubicBezTo>
                  <a:cubicBezTo>
                    <a:pt x="13270" y="21600"/>
                    <a:pt x="20288" y="14146"/>
                    <a:pt x="18710" y="10175"/>
                  </a:cubicBezTo>
                  <a:cubicBezTo>
                    <a:pt x="16956" y="6078"/>
                    <a:pt x="4659" y="0"/>
                    <a:pt x="4659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8" name="Google Shape;1491;p53"/>
            <p:cNvSpPr/>
            <p:nvPr/>
          </p:nvSpPr>
          <p:spPr>
            <a:xfrm>
              <a:off x="15575340" y="626627"/>
              <a:ext cx="239864" cy="148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511" y="0"/>
                  </a:moveTo>
                  <a:cubicBezTo>
                    <a:pt x="8885" y="0"/>
                    <a:pt x="8307" y="100"/>
                    <a:pt x="7812" y="337"/>
                  </a:cubicBezTo>
                  <a:cubicBezTo>
                    <a:pt x="3682" y="2123"/>
                    <a:pt x="0" y="15195"/>
                    <a:pt x="0" y="15195"/>
                  </a:cubicBezTo>
                  <a:cubicBezTo>
                    <a:pt x="0" y="15195"/>
                    <a:pt x="5859" y="21600"/>
                    <a:pt x="10059" y="21600"/>
                  </a:cubicBezTo>
                  <a:cubicBezTo>
                    <a:pt x="10568" y="21600"/>
                    <a:pt x="11047" y="21500"/>
                    <a:pt x="11495" y="21300"/>
                  </a:cubicBezTo>
                  <a:cubicBezTo>
                    <a:pt x="15540" y="19515"/>
                    <a:pt x="21600" y="5394"/>
                    <a:pt x="21600" y="5394"/>
                  </a:cubicBezTo>
                  <a:cubicBezTo>
                    <a:pt x="21600" y="5394"/>
                    <a:pt x="14081" y="0"/>
                    <a:pt x="9511" y="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9" name="Google Shape;1492;p53"/>
            <p:cNvSpPr/>
            <p:nvPr/>
          </p:nvSpPr>
          <p:spPr>
            <a:xfrm>
              <a:off x="15030481" y="89978"/>
              <a:ext cx="149249" cy="234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80" h="21600" fill="norm" stroke="1" extrusionOk="0">
                  <a:moveTo>
                    <a:pt x="14970" y="0"/>
                  </a:moveTo>
                  <a:cubicBezTo>
                    <a:pt x="14970" y="0"/>
                    <a:pt x="2399" y="5639"/>
                    <a:pt x="361" y="9676"/>
                  </a:cubicBezTo>
                  <a:cubicBezTo>
                    <a:pt x="-1539" y="13801"/>
                    <a:pt x="4683" y="21600"/>
                    <a:pt x="4683" y="21600"/>
                  </a:cubicBezTo>
                  <a:cubicBezTo>
                    <a:pt x="4683" y="21600"/>
                    <a:pt x="16123" y="18311"/>
                    <a:pt x="18151" y="14274"/>
                  </a:cubicBezTo>
                  <a:cubicBezTo>
                    <a:pt x="20061" y="10142"/>
                    <a:pt x="14970" y="0"/>
                    <a:pt x="14970" y="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0" name="Google Shape;1493;p53"/>
            <p:cNvSpPr/>
            <p:nvPr/>
          </p:nvSpPr>
          <p:spPr>
            <a:xfrm>
              <a:off x="15067067" y="197822"/>
              <a:ext cx="224520" cy="148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77" y="0"/>
                  </a:moveTo>
                  <a:cubicBezTo>
                    <a:pt x="9212" y="0"/>
                    <a:pt x="7596" y="287"/>
                    <a:pt x="6482" y="1099"/>
                  </a:cubicBezTo>
                  <a:cubicBezTo>
                    <a:pt x="2458" y="4073"/>
                    <a:pt x="0" y="18052"/>
                    <a:pt x="0" y="18052"/>
                  </a:cubicBezTo>
                  <a:cubicBezTo>
                    <a:pt x="0" y="18052"/>
                    <a:pt x="5476" y="21600"/>
                    <a:pt x="9757" y="21600"/>
                  </a:cubicBezTo>
                  <a:cubicBezTo>
                    <a:pt x="10887" y="21600"/>
                    <a:pt x="11926" y="21350"/>
                    <a:pt x="12767" y="20726"/>
                  </a:cubicBezTo>
                  <a:cubicBezTo>
                    <a:pt x="16891" y="17752"/>
                    <a:pt x="21600" y="2136"/>
                    <a:pt x="21600" y="2136"/>
                  </a:cubicBezTo>
                  <a:cubicBezTo>
                    <a:pt x="21600" y="2136"/>
                    <a:pt x="15744" y="0"/>
                    <a:pt x="10977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1" name="Google Shape;1494;p53"/>
            <p:cNvSpPr/>
            <p:nvPr/>
          </p:nvSpPr>
          <p:spPr>
            <a:xfrm>
              <a:off x="14830291" y="456631"/>
              <a:ext cx="202059" cy="15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83" y="0"/>
                  </a:moveTo>
                  <a:cubicBezTo>
                    <a:pt x="1475" y="0"/>
                    <a:pt x="0" y="107"/>
                    <a:pt x="0" y="107"/>
                  </a:cubicBezTo>
                  <a:cubicBezTo>
                    <a:pt x="0" y="107"/>
                    <a:pt x="3162" y="15895"/>
                    <a:pt x="7203" y="19694"/>
                  </a:cubicBezTo>
                  <a:cubicBezTo>
                    <a:pt x="8779" y="21150"/>
                    <a:pt x="11235" y="21600"/>
                    <a:pt x="13682" y="21600"/>
                  </a:cubicBezTo>
                  <a:cubicBezTo>
                    <a:pt x="17659" y="21600"/>
                    <a:pt x="21600" y="20405"/>
                    <a:pt x="21600" y="20405"/>
                  </a:cubicBezTo>
                  <a:cubicBezTo>
                    <a:pt x="21600" y="20405"/>
                    <a:pt x="20729" y="6734"/>
                    <a:pt x="16697" y="2935"/>
                  </a:cubicBezTo>
                  <a:cubicBezTo>
                    <a:pt x="14030" y="426"/>
                    <a:pt x="7634" y="0"/>
                    <a:pt x="3583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2" name="Google Shape;1495;p53"/>
            <p:cNvSpPr/>
            <p:nvPr/>
          </p:nvSpPr>
          <p:spPr>
            <a:xfrm>
              <a:off x="14942526" y="1854319"/>
              <a:ext cx="112423" cy="137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42" h="21600" fill="norm" stroke="1" extrusionOk="0">
                  <a:moveTo>
                    <a:pt x="17730" y="0"/>
                  </a:moveTo>
                  <a:cubicBezTo>
                    <a:pt x="15776" y="0"/>
                    <a:pt x="321" y="8486"/>
                    <a:pt x="11" y="12763"/>
                  </a:cubicBezTo>
                  <a:cubicBezTo>
                    <a:pt x="-326" y="17094"/>
                    <a:pt x="7211" y="21600"/>
                    <a:pt x="7211" y="21600"/>
                  </a:cubicBezTo>
                  <a:cubicBezTo>
                    <a:pt x="7211" y="21600"/>
                    <a:pt x="21274" y="6017"/>
                    <a:pt x="17927" y="67"/>
                  </a:cubicBezTo>
                  <a:cubicBezTo>
                    <a:pt x="17899" y="27"/>
                    <a:pt x="17829" y="0"/>
                    <a:pt x="17730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3" name="Google Shape;1496;p53"/>
            <p:cNvSpPr/>
            <p:nvPr/>
          </p:nvSpPr>
          <p:spPr>
            <a:xfrm>
              <a:off x="15050780" y="5045408"/>
              <a:ext cx="868584" cy="101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21600" y="9600"/>
                    <a:pt x="20483" y="0"/>
                    <a:pt x="19112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4" name="Google Shape;1497;p53"/>
            <p:cNvSpPr/>
            <p:nvPr/>
          </p:nvSpPr>
          <p:spPr>
            <a:xfrm>
              <a:off x="15868160" y="1976051"/>
              <a:ext cx="299154" cy="144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5" h="21600" fill="norm" stroke="1" extrusionOk="0">
                  <a:moveTo>
                    <a:pt x="8109" y="0"/>
                  </a:moveTo>
                  <a:cubicBezTo>
                    <a:pt x="7054" y="0"/>
                    <a:pt x="5980" y="45"/>
                    <a:pt x="4942" y="140"/>
                  </a:cubicBezTo>
                  <a:cubicBezTo>
                    <a:pt x="841" y="523"/>
                    <a:pt x="-1101" y="1562"/>
                    <a:pt x="637" y="2481"/>
                  </a:cubicBezTo>
                  <a:cubicBezTo>
                    <a:pt x="1191" y="2771"/>
                    <a:pt x="1816" y="3154"/>
                    <a:pt x="2300" y="3505"/>
                  </a:cubicBezTo>
                  <a:cubicBezTo>
                    <a:pt x="2860" y="3857"/>
                    <a:pt x="3414" y="4224"/>
                    <a:pt x="3898" y="4607"/>
                  </a:cubicBezTo>
                  <a:cubicBezTo>
                    <a:pt x="4388" y="4973"/>
                    <a:pt x="4802" y="5341"/>
                    <a:pt x="5216" y="5724"/>
                  </a:cubicBezTo>
                  <a:lnTo>
                    <a:pt x="6400" y="6856"/>
                  </a:lnTo>
                  <a:cubicBezTo>
                    <a:pt x="7859" y="8370"/>
                    <a:pt x="8763" y="9930"/>
                    <a:pt x="9177" y="11491"/>
                  </a:cubicBezTo>
                  <a:cubicBezTo>
                    <a:pt x="9457" y="12271"/>
                    <a:pt x="9387" y="13051"/>
                    <a:pt x="9387" y="13831"/>
                  </a:cubicBezTo>
                  <a:cubicBezTo>
                    <a:pt x="9317" y="14229"/>
                    <a:pt x="9177" y="14611"/>
                    <a:pt x="9107" y="15009"/>
                  </a:cubicBezTo>
                  <a:lnTo>
                    <a:pt x="8903" y="15590"/>
                  </a:lnTo>
                  <a:lnTo>
                    <a:pt x="8553" y="16172"/>
                  </a:lnTo>
                  <a:lnTo>
                    <a:pt x="7859" y="17350"/>
                  </a:lnTo>
                  <a:lnTo>
                    <a:pt x="6815" y="18511"/>
                  </a:lnTo>
                  <a:cubicBezTo>
                    <a:pt x="6610" y="18695"/>
                    <a:pt x="6470" y="18894"/>
                    <a:pt x="6260" y="19093"/>
                  </a:cubicBezTo>
                  <a:lnTo>
                    <a:pt x="5566" y="19659"/>
                  </a:lnTo>
                  <a:lnTo>
                    <a:pt x="4108" y="20792"/>
                  </a:lnTo>
                  <a:lnTo>
                    <a:pt x="4038" y="20852"/>
                  </a:lnTo>
                  <a:cubicBezTo>
                    <a:pt x="3624" y="21127"/>
                    <a:pt x="4318" y="21434"/>
                    <a:pt x="5566" y="21556"/>
                  </a:cubicBezTo>
                  <a:cubicBezTo>
                    <a:pt x="5910" y="21586"/>
                    <a:pt x="6260" y="21600"/>
                    <a:pt x="6610" y="21600"/>
                  </a:cubicBezTo>
                  <a:cubicBezTo>
                    <a:pt x="7678" y="21600"/>
                    <a:pt x="8687" y="21465"/>
                    <a:pt x="9107" y="21235"/>
                  </a:cubicBezTo>
                  <a:lnTo>
                    <a:pt x="11329" y="20088"/>
                  </a:lnTo>
                  <a:lnTo>
                    <a:pt x="12443" y="19506"/>
                  </a:lnTo>
                  <a:cubicBezTo>
                    <a:pt x="12788" y="19308"/>
                    <a:pt x="13068" y="19109"/>
                    <a:pt x="13348" y="18910"/>
                  </a:cubicBezTo>
                  <a:lnTo>
                    <a:pt x="15150" y="17716"/>
                  </a:lnTo>
                  <a:lnTo>
                    <a:pt x="16538" y="16493"/>
                  </a:lnTo>
                  <a:lnTo>
                    <a:pt x="17302" y="15881"/>
                  </a:lnTo>
                  <a:lnTo>
                    <a:pt x="17792" y="15269"/>
                  </a:lnTo>
                  <a:cubicBezTo>
                    <a:pt x="18137" y="14856"/>
                    <a:pt x="18551" y="14442"/>
                    <a:pt x="18831" y="14015"/>
                  </a:cubicBezTo>
                  <a:cubicBezTo>
                    <a:pt x="19315" y="13188"/>
                    <a:pt x="19805" y="12347"/>
                    <a:pt x="20015" y="11505"/>
                  </a:cubicBezTo>
                  <a:cubicBezTo>
                    <a:pt x="20499" y="9824"/>
                    <a:pt x="20499" y="8125"/>
                    <a:pt x="19805" y="6428"/>
                  </a:cubicBezTo>
                  <a:lnTo>
                    <a:pt x="19251" y="5157"/>
                  </a:lnTo>
                  <a:cubicBezTo>
                    <a:pt x="18971" y="4745"/>
                    <a:pt x="18761" y="4317"/>
                    <a:pt x="18417" y="3888"/>
                  </a:cubicBezTo>
                  <a:cubicBezTo>
                    <a:pt x="18137" y="3475"/>
                    <a:pt x="17792" y="3046"/>
                    <a:pt x="17372" y="2618"/>
                  </a:cubicBezTo>
                  <a:cubicBezTo>
                    <a:pt x="16958" y="2191"/>
                    <a:pt x="16608" y="1792"/>
                    <a:pt x="15984" y="1303"/>
                  </a:cubicBezTo>
                  <a:cubicBezTo>
                    <a:pt x="15844" y="1241"/>
                    <a:pt x="15774" y="1165"/>
                    <a:pt x="15634" y="1088"/>
                  </a:cubicBezTo>
                  <a:cubicBezTo>
                    <a:pt x="14333" y="411"/>
                    <a:pt x="11300" y="0"/>
                    <a:pt x="8109" y="0"/>
                  </a:cubicBez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5" name="Google Shape;1498;p53"/>
            <p:cNvSpPr/>
            <p:nvPr/>
          </p:nvSpPr>
          <p:spPr>
            <a:xfrm>
              <a:off x="15868160" y="1975622"/>
              <a:ext cx="296123" cy="50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1" h="21600" fill="norm" stroke="1" extrusionOk="0">
                  <a:moveTo>
                    <a:pt x="8166" y="0"/>
                  </a:moveTo>
                  <a:cubicBezTo>
                    <a:pt x="7117" y="0"/>
                    <a:pt x="6049" y="121"/>
                    <a:pt x="5024" y="375"/>
                  </a:cubicBezTo>
                  <a:cubicBezTo>
                    <a:pt x="855" y="1470"/>
                    <a:pt x="-1119" y="4488"/>
                    <a:pt x="648" y="7115"/>
                  </a:cubicBezTo>
                  <a:cubicBezTo>
                    <a:pt x="1211" y="7946"/>
                    <a:pt x="1846" y="9041"/>
                    <a:pt x="2338" y="10045"/>
                  </a:cubicBezTo>
                  <a:cubicBezTo>
                    <a:pt x="2907" y="11052"/>
                    <a:pt x="3470" y="12103"/>
                    <a:pt x="3962" y="13198"/>
                  </a:cubicBezTo>
                  <a:cubicBezTo>
                    <a:pt x="4460" y="14246"/>
                    <a:pt x="4881" y="15297"/>
                    <a:pt x="5302" y="16392"/>
                  </a:cubicBezTo>
                  <a:lnTo>
                    <a:pt x="6506" y="19630"/>
                  </a:lnTo>
                  <a:cubicBezTo>
                    <a:pt x="6791" y="20288"/>
                    <a:pt x="6927" y="20942"/>
                    <a:pt x="7140" y="21600"/>
                  </a:cubicBezTo>
                  <a:lnTo>
                    <a:pt x="20481" y="21600"/>
                  </a:lnTo>
                  <a:cubicBezTo>
                    <a:pt x="20410" y="20505"/>
                    <a:pt x="20273" y="19454"/>
                    <a:pt x="20131" y="18406"/>
                  </a:cubicBezTo>
                  <a:lnTo>
                    <a:pt x="19568" y="14771"/>
                  </a:lnTo>
                  <a:cubicBezTo>
                    <a:pt x="19283" y="13591"/>
                    <a:pt x="19070" y="12368"/>
                    <a:pt x="18720" y="11140"/>
                  </a:cubicBezTo>
                  <a:cubicBezTo>
                    <a:pt x="18435" y="9960"/>
                    <a:pt x="18086" y="8733"/>
                    <a:pt x="17659" y="7509"/>
                  </a:cubicBezTo>
                  <a:cubicBezTo>
                    <a:pt x="17238" y="6285"/>
                    <a:pt x="16882" y="5145"/>
                    <a:pt x="16248" y="3745"/>
                  </a:cubicBezTo>
                  <a:cubicBezTo>
                    <a:pt x="16105" y="3569"/>
                    <a:pt x="16034" y="3352"/>
                    <a:pt x="15892" y="3131"/>
                  </a:cubicBezTo>
                  <a:cubicBezTo>
                    <a:pt x="14558" y="1176"/>
                    <a:pt x="11439" y="0"/>
                    <a:pt x="8166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6" name="Google Shape;1499;p53"/>
            <p:cNvSpPr/>
            <p:nvPr/>
          </p:nvSpPr>
          <p:spPr>
            <a:xfrm>
              <a:off x="16287729" y="4651408"/>
              <a:ext cx="368960" cy="51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21600" fill="norm" stroke="1" extrusionOk="0">
                  <a:moveTo>
                    <a:pt x="12884" y="0"/>
                  </a:moveTo>
                  <a:cubicBezTo>
                    <a:pt x="12884" y="4"/>
                    <a:pt x="16550" y="15461"/>
                    <a:pt x="11220" y="17034"/>
                  </a:cubicBezTo>
                  <a:cubicBezTo>
                    <a:pt x="5890" y="18603"/>
                    <a:pt x="-1385" y="19367"/>
                    <a:pt x="228" y="21365"/>
                  </a:cubicBezTo>
                  <a:cubicBezTo>
                    <a:pt x="364" y="21539"/>
                    <a:pt x="2649" y="21600"/>
                    <a:pt x="5633" y="21600"/>
                  </a:cubicBezTo>
                  <a:cubicBezTo>
                    <a:pt x="9849" y="21600"/>
                    <a:pt x="15459" y="21482"/>
                    <a:pt x="18382" y="21407"/>
                  </a:cubicBezTo>
                  <a:cubicBezTo>
                    <a:pt x="19436" y="21407"/>
                    <a:pt x="20215" y="20683"/>
                    <a:pt x="20047" y="19877"/>
                  </a:cubicBezTo>
                  <a:lnTo>
                    <a:pt x="18993" y="15332"/>
                  </a:lnTo>
                  <a:lnTo>
                    <a:pt x="18993" y="5989"/>
                  </a:lnTo>
                  <a:lnTo>
                    <a:pt x="12884" y="0"/>
                  </a:ln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7" name="Google Shape;1500;p53"/>
            <p:cNvSpPr/>
            <p:nvPr/>
          </p:nvSpPr>
          <p:spPr>
            <a:xfrm>
              <a:off x="16287729" y="5059724"/>
              <a:ext cx="368960" cy="11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21600" fill="norm" stroke="1" extrusionOk="0">
                  <a:moveTo>
                    <a:pt x="11332" y="0"/>
                  </a:moveTo>
                  <a:cubicBezTo>
                    <a:pt x="11276" y="201"/>
                    <a:pt x="11276" y="201"/>
                    <a:pt x="11220" y="201"/>
                  </a:cubicBezTo>
                  <a:cubicBezTo>
                    <a:pt x="5890" y="7557"/>
                    <a:pt x="-1385" y="11134"/>
                    <a:pt x="228" y="20497"/>
                  </a:cubicBezTo>
                  <a:cubicBezTo>
                    <a:pt x="364" y="21316"/>
                    <a:pt x="2649" y="21600"/>
                    <a:pt x="5633" y="21600"/>
                  </a:cubicBezTo>
                  <a:cubicBezTo>
                    <a:pt x="9849" y="21600"/>
                    <a:pt x="15459" y="21048"/>
                    <a:pt x="18382" y="20697"/>
                  </a:cubicBezTo>
                  <a:cubicBezTo>
                    <a:pt x="19436" y="20697"/>
                    <a:pt x="20215" y="17303"/>
                    <a:pt x="20047" y="13525"/>
                  </a:cubicBezTo>
                  <a:lnTo>
                    <a:pt x="19380" y="786"/>
                  </a:lnTo>
                  <a:cubicBezTo>
                    <a:pt x="18270" y="1989"/>
                    <a:pt x="16993" y="2775"/>
                    <a:pt x="15664" y="2775"/>
                  </a:cubicBezTo>
                  <a:cubicBezTo>
                    <a:pt x="13994" y="2775"/>
                    <a:pt x="12609" y="1789"/>
                    <a:pt x="11332" y="0"/>
                  </a:cubicBezTo>
                  <a:close/>
                </a:path>
              </a:pathLst>
            </a:custGeom>
            <a:solidFill>
              <a:srgbClr val="053B5C"/>
            </a:solidFill>
            <a:ln w="3175" cap="flat">
              <a:solidFill>
                <a:srgbClr val="053B5C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8" name="Google Shape;1501;p53"/>
            <p:cNvSpPr/>
            <p:nvPr/>
          </p:nvSpPr>
          <p:spPr>
            <a:xfrm>
              <a:off x="16307079" y="2703956"/>
              <a:ext cx="440183" cy="14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600" fill="norm" stroke="1" extrusionOk="0">
                  <a:moveTo>
                    <a:pt x="10811" y="0"/>
                  </a:moveTo>
                  <a:cubicBezTo>
                    <a:pt x="5004" y="0"/>
                    <a:pt x="200" y="1860"/>
                    <a:pt x="5" y="4206"/>
                  </a:cubicBezTo>
                  <a:cubicBezTo>
                    <a:pt x="-144" y="6571"/>
                    <a:pt x="2817" y="21569"/>
                    <a:pt x="8687" y="21600"/>
                  </a:cubicBezTo>
                  <a:cubicBezTo>
                    <a:pt x="8695" y="21600"/>
                    <a:pt x="8703" y="21600"/>
                    <a:pt x="8711" y="21600"/>
                  </a:cubicBezTo>
                  <a:cubicBezTo>
                    <a:pt x="14572" y="21600"/>
                    <a:pt x="21112" y="6722"/>
                    <a:pt x="21261" y="4361"/>
                  </a:cubicBezTo>
                  <a:cubicBezTo>
                    <a:pt x="21456" y="1995"/>
                    <a:pt x="16821" y="47"/>
                    <a:pt x="10952" y="0"/>
                  </a:cubicBezTo>
                  <a:cubicBezTo>
                    <a:pt x="10907" y="0"/>
                    <a:pt x="10857" y="0"/>
                    <a:pt x="10811" y="0"/>
                  </a:cubicBezTo>
                  <a:close/>
                </a:path>
              </a:pathLst>
            </a:custGeom>
            <a:solidFill>
              <a:srgbClr val="0091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9" name="Google Shape;1502;p53"/>
            <p:cNvSpPr/>
            <p:nvPr/>
          </p:nvSpPr>
          <p:spPr>
            <a:xfrm>
              <a:off x="16307099" y="2703956"/>
              <a:ext cx="440164" cy="213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600" fill="norm" stroke="1" extrusionOk="0">
                  <a:moveTo>
                    <a:pt x="10836" y="0"/>
                  </a:moveTo>
                  <a:cubicBezTo>
                    <a:pt x="5015" y="0"/>
                    <a:pt x="200" y="1241"/>
                    <a:pt x="5" y="2807"/>
                  </a:cubicBezTo>
                  <a:cubicBezTo>
                    <a:pt x="-95" y="3973"/>
                    <a:pt x="1487" y="9711"/>
                    <a:pt x="4700" y="12663"/>
                  </a:cubicBezTo>
                  <a:cubicBezTo>
                    <a:pt x="4700" y="12673"/>
                    <a:pt x="4700" y="12683"/>
                    <a:pt x="4700" y="12694"/>
                  </a:cubicBezTo>
                  <a:cubicBezTo>
                    <a:pt x="5294" y="13540"/>
                    <a:pt x="8357" y="18855"/>
                    <a:pt x="11226" y="21600"/>
                  </a:cubicBezTo>
                  <a:lnTo>
                    <a:pt x="16565" y="21600"/>
                  </a:lnTo>
                  <a:cubicBezTo>
                    <a:pt x="17503" y="18773"/>
                    <a:pt x="17403" y="13210"/>
                    <a:pt x="16810" y="12343"/>
                  </a:cubicBezTo>
                  <a:cubicBezTo>
                    <a:pt x="16565" y="11930"/>
                    <a:pt x="21210" y="3901"/>
                    <a:pt x="21310" y="2911"/>
                  </a:cubicBezTo>
                  <a:cubicBezTo>
                    <a:pt x="21505" y="1331"/>
                    <a:pt x="16860" y="31"/>
                    <a:pt x="10977" y="0"/>
                  </a:cubicBezTo>
                  <a:cubicBezTo>
                    <a:pt x="10931" y="0"/>
                    <a:pt x="10881" y="0"/>
                    <a:pt x="10836" y="0"/>
                  </a:cubicBezTo>
                  <a:close/>
                </a:path>
              </a:pathLst>
            </a:custGeom>
            <a:solidFill>
              <a:srgbClr val="0073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0" name="Google Shape;1503;p53"/>
            <p:cNvSpPr/>
            <p:nvPr/>
          </p:nvSpPr>
          <p:spPr>
            <a:xfrm>
              <a:off x="15080941" y="4655523"/>
              <a:ext cx="482228" cy="484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2" h="21600" fill="norm" stroke="1" extrusionOk="0">
                  <a:moveTo>
                    <a:pt x="2744" y="0"/>
                  </a:moveTo>
                  <a:cubicBezTo>
                    <a:pt x="1957" y="1047"/>
                    <a:pt x="1298" y="2273"/>
                    <a:pt x="760" y="3590"/>
                  </a:cubicBezTo>
                  <a:cubicBezTo>
                    <a:pt x="-2088" y="10550"/>
                    <a:pt x="3982" y="21600"/>
                    <a:pt x="3982" y="21600"/>
                  </a:cubicBezTo>
                  <a:cubicBezTo>
                    <a:pt x="3982" y="21600"/>
                    <a:pt x="15506" y="19236"/>
                    <a:pt x="18353" y="12276"/>
                  </a:cubicBezTo>
                  <a:cubicBezTo>
                    <a:pt x="18891" y="10959"/>
                    <a:pt x="19262" y="9595"/>
                    <a:pt x="19512" y="8277"/>
                  </a:cubicBezTo>
                  <a:lnTo>
                    <a:pt x="2744" y="0"/>
                  </a:lnTo>
                  <a:close/>
                </a:path>
              </a:pathLst>
            </a:custGeom>
            <a:solidFill>
              <a:srgbClr val="DB8E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1" name="Google Shape;1504;p53"/>
            <p:cNvSpPr/>
            <p:nvPr/>
          </p:nvSpPr>
          <p:spPr>
            <a:xfrm>
              <a:off x="15233422" y="4597315"/>
              <a:ext cx="234762" cy="34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600" fill="norm" stroke="1" extrusionOk="0">
                  <a:moveTo>
                    <a:pt x="10982" y="0"/>
                  </a:moveTo>
                  <a:lnTo>
                    <a:pt x="453" y="16280"/>
                  </a:lnTo>
                  <a:cubicBezTo>
                    <a:pt x="-721" y="18179"/>
                    <a:pt x="453" y="20398"/>
                    <a:pt x="3183" y="21286"/>
                  </a:cubicBezTo>
                  <a:cubicBezTo>
                    <a:pt x="3892" y="21499"/>
                    <a:pt x="4639" y="21600"/>
                    <a:pt x="5371" y="21600"/>
                  </a:cubicBezTo>
                  <a:cubicBezTo>
                    <a:pt x="7437" y="21600"/>
                    <a:pt x="9412" y="20786"/>
                    <a:pt x="10350" y="19381"/>
                  </a:cubicBezTo>
                  <a:lnTo>
                    <a:pt x="20879" y="3043"/>
                  </a:lnTo>
                  <a:lnTo>
                    <a:pt x="10982" y="0"/>
                  </a:lnTo>
                  <a:close/>
                </a:path>
              </a:pathLst>
            </a:custGeom>
            <a:solidFill>
              <a:srgbClr val="C8462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2" name="Google Shape;1505;p53"/>
            <p:cNvSpPr/>
            <p:nvPr/>
          </p:nvSpPr>
          <p:spPr>
            <a:xfrm>
              <a:off x="15366169" y="2888696"/>
              <a:ext cx="863440" cy="1753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77" y="0"/>
                  </a:moveTo>
                  <a:lnTo>
                    <a:pt x="0" y="21097"/>
                  </a:lnTo>
                  <a:lnTo>
                    <a:pt x="2323" y="21600"/>
                  </a:lnTo>
                  <a:lnTo>
                    <a:pt x="21600" y="515"/>
                  </a:lnTo>
                  <a:lnTo>
                    <a:pt x="19277" y="0"/>
                  </a:ln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3" name="Google Shape;1506;p53"/>
            <p:cNvSpPr/>
            <p:nvPr/>
          </p:nvSpPr>
          <p:spPr>
            <a:xfrm>
              <a:off x="15299666" y="4426890"/>
              <a:ext cx="438985" cy="410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9" h="21600" fill="norm" stroke="1" extrusionOk="0">
                  <a:moveTo>
                    <a:pt x="17145" y="0"/>
                  </a:moveTo>
                  <a:cubicBezTo>
                    <a:pt x="17145" y="0"/>
                    <a:pt x="14155" y="13844"/>
                    <a:pt x="9597" y="15827"/>
                  </a:cubicBezTo>
                  <a:cubicBezTo>
                    <a:pt x="5039" y="17814"/>
                    <a:pt x="-1181" y="18779"/>
                    <a:pt x="195" y="21303"/>
                  </a:cubicBezTo>
                  <a:cubicBezTo>
                    <a:pt x="314" y="21523"/>
                    <a:pt x="2268" y="21600"/>
                    <a:pt x="4820" y="21600"/>
                  </a:cubicBezTo>
                  <a:cubicBezTo>
                    <a:pt x="8421" y="21600"/>
                    <a:pt x="13218" y="21447"/>
                    <a:pt x="15722" y="21352"/>
                  </a:cubicBezTo>
                  <a:cubicBezTo>
                    <a:pt x="16623" y="21352"/>
                    <a:pt x="17289" y="20442"/>
                    <a:pt x="17097" y="19423"/>
                  </a:cubicBezTo>
                  <a:lnTo>
                    <a:pt x="16196" y="13682"/>
                  </a:lnTo>
                  <a:lnTo>
                    <a:pt x="20419" y="4723"/>
                  </a:lnTo>
                  <a:lnTo>
                    <a:pt x="17145" y="0"/>
                  </a:ln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4" name="Google Shape;1507;p53"/>
            <p:cNvSpPr/>
            <p:nvPr/>
          </p:nvSpPr>
          <p:spPr>
            <a:xfrm>
              <a:off x="15299666" y="4727962"/>
              <a:ext cx="368284" cy="109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3" h="21600" fill="norm" stroke="1" extrusionOk="0">
                  <a:moveTo>
                    <a:pt x="11224" y="0"/>
                  </a:moveTo>
                  <a:cubicBezTo>
                    <a:pt x="5894" y="7436"/>
                    <a:pt x="-1381" y="11044"/>
                    <a:pt x="228" y="20487"/>
                  </a:cubicBezTo>
                  <a:cubicBezTo>
                    <a:pt x="368" y="21313"/>
                    <a:pt x="2653" y="21600"/>
                    <a:pt x="5637" y="21600"/>
                  </a:cubicBezTo>
                  <a:cubicBezTo>
                    <a:pt x="9848" y="21600"/>
                    <a:pt x="15458" y="21027"/>
                    <a:pt x="18386" y="20673"/>
                  </a:cubicBezTo>
                  <a:cubicBezTo>
                    <a:pt x="19440" y="20673"/>
                    <a:pt x="20219" y="17267"/>
                    <a:pt x="19995" y="13456"/>
                  </a:cubicBezTo>
                  <a:lnTo>
                    <a:pt x="19384" y="607"/>
                  </a:lnTo>
                  <a:cubicBezTo>
                    <a:pt x="18274" y="1804"/>
                    <a:pt x="16997" y="2614"/>
                    <a:pt x="15607" y="2614"/>
                  </a:cubicBezTo>
                  <a:cubicBezTo>
                    <a:pt x="13998" y="2614"/>
                    <a:pt x="12557" y="1602"/>
                    <a:pt x="11336" y="0"/>
                  </a:cubicBezTo>
                  <a:close/>
                </a:path>
              </a:pathLst>
            </a:custGeom>
            <a:solidFill>
              <a:srgbClr val="053B5C"/>
            </a:solidFill>
            <a:ln w="3175" cap="flat">
              <a:solidFill>
                <a:srgbClr val="053B5C"/>
              </a:solidFill>
              <a:prstDash val="solid"/>
              <a:miter lim="11906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5" name="Google Shape;1508;p53"/>
            <p:cNvSpPr/>
            <p:nvPr/>
          </p:nvSpPr>
          <p:spPr>
            <a:xfrm>
              <a:off x="15602945" y="2765079"/>
              <a:ext cx="1357378" cy="1819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600" fill="norm" stroke="1" extrusionOk="0">
                  <a:moveTo>
                    <a:pt x="18395" y="0"/>
                  </a:moveTo>
                  <a:cubicBezTo>
                    <a:pt x="17094" y="0"/>
                    <a:pt x="15675" y="588"/>
                    <a:pt x="14718" y="1625"/>
                  </a:cubicBezTo>
                  <a:cubicBezTo>
                    <a:pt x="13510" y="2921"/>
                    <a:pt x="5897" y="9923"/>
                    <a:pt x="4720" y="12503"/>
                  </a:cubicBezTo>
                  <a:cubicBezTo>
                    <a:pt x="4244" y="13242"/>
                    <a:pt x="778" y="19214"/>
                    <a:pt x="0" y="21491"/>
                  </a:cubicBezTo>
                  <a:lnTo>
                    <a:pt x="1764" y="21600"/>
                  </a:lnTo>
                  <a:cubicBezTo>
                    <a:pt x="3687" y="19637"/>
                    <a:pt x="6994" y="14684"/>
                    <a:pt x="7439" y="13993"/>
                  </a:cubicBezTo>
                  <a:cubicBezTo>
                    <a:pt x="7487" y="13933"/>
                    <a:pt x="7533" y="13859"/>
                    <a:pt x="7565" y="13787"/>
                  </a:cubicBezTo>
                  <a:cubicBezTo>
                    <a:pt x="8011" y="12939"/>
                    <a:pt x="8695" y="12176"/>
                    <a:pt x="9664" y="11619"/>
                  </a:cubicBezTo>
                  <a:cubicBezTo>
                    <a:pt x="13765" y="9220"/>
                    <a:pt x="19105" y="5392"/>
                    <a:pt x="19995" y="4423"/>
                  </a:cubicBezTo>
                  <a:cubicBezTo>
                    <a:pt x="21410" y="2909"/>
                    <a:pt x="21600" y="1213"/>
                    <a:pt x="20059" y="389"/>
                  </a:cubicBezTo>
                  <a:cubicBezTo>
                    <a:pt x="19567" y="125"/>
                    <a:pt x="18993" y="0"/>
                    <a:pt x="18395" y="0"/>
                  </a:cubicBezTo>
                  <a:close/>
                </a:path>
              </a:pathLst>
            </a:custGeom>
            <a:solidFill>
              <a:srgbClr val="0091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6" name="Google Shape;1509;p53"/>
            <p:cNvSpPr/>
            <p:nvPr/>
          </p:nvSpPr>
          <p:spPr>
            <a:xfrm>
              <a:off x="15876525" y="1817542"/>
              <a:ext cx="1073954" cy="1230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600" fill="norm" stroke="1" extrusionOk="0">
                  <a:moveTo>
                    <a:pt x="8612" y="0"/>
                  </a:moveTo>
                  <a:cubicBezTo>
                    <a:pt x="8317" y="0"/>
                    <a:pt x="8017" y="54"/>
                    <a:pt x="7731" y="170"/>
                  </a:cubicBezTo>
                  <a:lnTo>
                    <a:pt x="1238" y="2785"/>
                  </a:lnTo>
                  <a:cubicBezTo>
                    <a:pt x="240" y="3179"/>
                    <a:pt x="-240" y="4201"/>
                    <a:pt x="119" y="5114"/>
                  </a:cubicBezTo>
                  <a:cubicBezTo>
                    <a:pt x="879" y="7031"/>
                    <a:pt x="6773" y="18586"/>
                    <a:pt x="7731" y="21382"/>
                  </a:cubicBezTo>
                  <a:cubicBezTo>
                    <a:pt x="8107" y="21534"/>
                    <a:pt x="8639" y="21600"/>
                    <a:pt x="9274" y="21600"/>
                  </a:cubicBezTo>
                  <a:cubicBezTo>
                    <a:pt x="13172" y="21600"/>
                    <a:pt x="20999" y="19123"/>
                    <a:pt x="20999" y="19123"/>
                  </a:cubicBezTo>
                  <a:cubicBezTo>
                    <a:pt x="21360" y="18049"/>
                    <a:pt x="17743" y="14215"/>
                    <a:pt x="15684" y="10703"/>
                  </a:cubicBezTo>
                  <a:cubicBezTo>
                    <a:pt x="13427" y="6923"/>
                    <a:pt x="11808" y="3395"/>
                    <a:pt x="10569" y="1101"/>
                  </a:cubicBezTo>
                  <a:cubicBezTo>
                    <a:pt x="10203" y="406"/>
                    <a:pt x="9421" y="0"/>
                    <a:pt x="8612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7" name="Google Shape;1510;p53"/>
            <p:cNvSpPr/>
            <p:nvPr/>
          </p:nvSpPr>
          <p:spPr>
            <a:xfrm>
              <a:off x="15875889" y="1815056"/>
              <a:ext cx="1080510" cy="1336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8820" y="0"/>
                  </a:moveTo>
                  <a:cubicBezTo>
                    <a:pt x="8541" y="0"/>
                    <a:pt x="8256" y="47"/>
                    <a:pt x="7986" y="147"/>
                  </a:cubicBezTo>
                  <a:lnTo>
                    <a:pt x="6735" y="608"/>
                  </a:lnTo>
                  <a:cubicBezTo>
                    <a:pt x="6735" y="1434"/>
                    <a:pt x="6552" y="2158"/>
                    <a:pt x="5321" y="2604"/>
                  </a:cubicBezTo>
                  <a:cubicBezTo>
                    <a:pt x="4992" y="2725"/>
                    <a:pt x="4709" y="2779"/>
                    <a:pt x="4468" y="2779"/>
                  </a:cubicBezTo>
                  <a:cubicBezTo>
                    <a:pt x="3819" y="2779"/>
                    <a:pt x="3464" y="2391"/>
                    <a:pt x="3302" y="1862"/>
                  </a:cubicBezTo>
                  <a:lnTo>
                    <a:pt x="1203" y="2621"/>
                  </a:lnTo>
                  <a:cubicBezTo>
                    <a:pt x="235" y="2984"/>
                    <a:pt x="-230" y="3875"/>
                    <a:pt x="112" y="4699"/>
                  </a:cubicBezTo>
                  <a:cubicBezTo>
                    <a:pt x="881" y="6447"/>
                    <a:pt x="7299" y="19526"/>
                    <a:pt x="8752" y="21571"/>
                  </a:cubicBezTo>
                  <a:cubicBezTo>
                    <a:pt x="8942" y="21592"/>
                    <a:pt x="9142" y="21600"/>
                    <a:pt x="9351" y="21600"/>
                  </a:cubicBezTo>
                  <a:cubicBezTo>
                    <a:pt x="13591" y="21600"/>
                    <a:pt x="21370" y="17630"/>
                    <a:pt x="21370" y="17630"/>
                  </a:cubicBezTo>
                  <a:cubicBezTo>
                    <a:pt x="20300" y="14858"/>
                    <a:pt x="18664" y="13786"/>
                    <a:pt x="16565" y="10554"/>
                  </a:cubicBezTo>
                  <a:cubicBezTo>
                    <a:pt x="14264" y="6991"/>
                    <a:pt x="11842" y="3000"/>
                    <a:pt x="10611" y="923"/>
                  </a:cubicBezTo>
                  <a:cubicBezTo>
                    <a:pt x="10273" y="335"/>
                    <a:pt x="9563" y="0"/>
                    <a:pt x="8820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8" name="Google Shape;1511;p53"/>
            <p:cNvSpPr/>
            <p:nvPr/>
          </p:nvSpPr>
          <p:spPr>
            <a:xfrm>
              <a:off x="16022406" y="1518956"/>
              <a:ext cx="131784" cy="254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0" h="21600" fill="norm" stroke="1" extrusionOk="0">
                  <a:moveTo>
                    <a:pt x="15500" y="0"/>
                  </a:moveTo>
                  <a:lnTo>
                    <a:pt x="0" y="1821"/>
                  </a:lnTo>
                  <a:lnTo>
                    <a:pt x="7362" y="21600"/>
                  </a:lnTo>
                  <a:lnTo>
                    <a:pt x="8453" y="21425"/>
                  </a:lnTo>
                  <a:cubicBezTo>
                    <a:pt x="16447" y="20558"/>
                    <a:pt x="21600" y="16216"/>
                    <a:pt x="19878" y="11794"/>
                  </a:cubicBezTo>
                  <a:lnTo>
                    <a:pt x="15500" y="0"/>
                  </a:ln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9" name="Google Shape;1512;p53"/>
            <p:cNvSpPr/>
            <p:nvPr/>
          </p:nvSpPr>
          <p:spPr>
            <a:xfrm>
              <a:off x="15977485" y="1702668"/>
              <a:ext cx="238921" cy="227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60" y="0"/>
                  </a:moveTo>
                  <a:lnTo>
                    <a:pt x="0" y="6395"/>
                  </a:lnTo>
                  <a:lnTo>
                    <a:pt x="5906" y="21600"/>
                  </a:lnTo>
                  <a:lnTo>
                    <a:pt x="21600" y="14237"/>
                  </a:lnTo>
                  <a:lnTo>
                    <a:pt x="10060" y="0"/>
                  </a:ln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0" name="Google Shape;1513;p53"/>
            <p:cNvSpPr/>
            <p:nvPr/>
          </p:nvSpPr>
          <p:spPr>
            <a:xfrm>
              <a:off x="15977485" y="1702668"/>
              <a:ext cx="170511" cy="200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96" y="0"/>
                  </a:moveTo>
                  <a:lnTo>
                    <a:pt x="0" y="7246"/>
                  </a:lnTo>
                  <a:lnTo>
                    <a:pt x="6863" y="21517"/>
                  </a:lnTo>
                  <a:cubicBezTo>
                    <a:pt x="7309" y="21572"/>
                    <a:pt x="7765" y="21600"/>
                    <a:pt x="8210" y="21600"/>
                  </a:cubicBezTo>
                  <a:cubicBezTo>
                    <a:pt x="9567" y="21600"/>
                    <a:pt x="10903" y="21351"/>
                    <a:pt x="12163" y="20853"/>
                  </a:cubicBezTo>
                  <a:cubicBezTo>
                    <a:pt x="17593" y="18770"/>
                    <a:pt x="19917" y="11966"/>
                    <a:pt x="21600" y="7467"/>
                  </a:cubicBezTo>
                  <a:lnTo>
                    <a:pt x="14096" y="0"/>
                  </a:ln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1" name="Google Shape;1514;p53"/>
            <p:cNvSpPr/>
            <p:nvPr/>
          </p:nvSpPr>
          <p:spPr>
            <a:xfrm>
              <a:off x="15822406" y="1510812"/>
              <a:ext cx="304258" cy="359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1" h="21600" fill="norm" stroke="1" extrusionOk="0">
                  <a:moveTo>
                    <a:pt x="18000" y="0"/>
                  </a:moveTo>
                  <a:lnTo>
                    <a:pt x="0" y="3308"/>
                  </a:lnTo>
                  <a:cubicBezTo>
                    <a:pt x="0" y="3308"/>
                    <a:pt x="1867" y="11327"/>
                    <a:pt x="4501" y="16533"/>
                  </a:cubicBezTo>
                  <a:cubicBezTo>
                    <a:pt x="6188" y="19954"/>
                    <a:pt x="8462" y="21600"/>
                    <a:pt x="10986" y="21600"/>
                  </a:cubicBezTo>
                  <a:cubicBezTo>
                    <a:pt x="11358" y="21600"/>
                    <a:pt x="11736" y="21564"/>
                    <a:pt x="12114" y="21497"/>
                  </a:cubicBezTo>
                  <a:cubicBezTo>
                    <a:pt x="17866" y="20453"/>
                    <a:pt x="21600" y="15432"/>
                    <a:pt x="20425" y="10350"/>
                  </a:cubicBezTo>
                  <a:lnTo>
                    <a:pt x="18000" y="0"/>
                  </a:ln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2" name="Google Shape;1515;p53"/>
            <p:cNvSpPr/>
            <p:nvPr/>
          </p:nvSpPr>
          <p:spPr>
            <a:xfrm>
              <a:off x="16069282" y="1590281"/>
              <a:ext cx="78609" cy="123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37" h="21600" fill="norm" stroke="1" extrusionOk="0">
                  <a:moveTo>
                    <a:pt x="8874" y="0"/>
                  </a:moveTo>
                  <a:cubicBezTo>
                    <a:pt x="7997" y="0"/>
                    <a:pt x="7100" y="75"/>
                    <a:pt x="6244" y="196"/>
                  </a:cubicBezTo>
                  <a:cubicBezTo>
                    <a:pt x="1507" y="918"/>
                    <a:pt x="-1206" y="6287"/>
                    <a:pt x="526" y="12199"/>
                  </a:cubicBezTo>
                  <a:cubicBezTo>
                    <a:pt x="2133" y="17659"/>
                    <a:pt x="6704" y="21600"/>
                    <a:pt x="11316" y="21600"/>
                  </a:cubicBezTo>
                  <a:cubicBezTo>
                    <a:pt x="11691" y="21600"/>
                    <a:pt x="12067" y="21570"/>
                    <a:pt x="12443" y="21510"/>
                  </a:cubicBezTo>
                  <a:cubicBezTo>
                    <a:pt x="17180" y="20803"/>
                    <a:pt x="20394" y="12379"/>
                    <a:pt x="18662" y="6468"/>
                  </a:cubicBezTo>
                  <a:cubicBezTo>
                    <a:pt x="17222" y="1594"/>
                    <a:pt x="13069" y="0"/>
                    <a:pt x="8874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3" name="Google Shape;1516;p53"/>
            <p:cNvSpPr/>
            <p:nvPr/>
          </p:nvSpPr>
          <p:spPr>
            <a:xfrm>
              <a:off x="15800905" y="1446431"/>
              <a:ext cx="328745" cy="25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600" fill="norm" stroke="1" extrusionOk="0">
                  <a:moveTo>
                    <a:pt x="14802" y="0"/>
                  </a:moveTo>
                  <a:cubicBezTo>
                    <a:pt x="14365" y="0"/>
                    <a:pt x="13917" y="59"/>
                    <a:pt x="13469" y="176"/>
                  </a:cubicBezTo>
                  <a:lnTo>
                    <a:pt x="7602" y="1755"/>
                  </a:lnTo>
                  <a:cubicBezTo>
                    <a:pt x="7204" y="1843"/>
                    <a:pt x="6868" y="1932"/>
                    <a:pt x="6471" y="1932"/>
                  </a:cubicBezTo>
                  <a:cubicBezTo>
                    <a:pt x="2804" y="2365"/>
                    <a:pt x="-130" y="6213"/>
                    <a:pt x="4" y="11024"/>
                  </a:cubicBezTo>
                  <a:cubicBezTo>
                    <a:pt x="72" y="12948"/>
                    <a:pt x="469" y="14872"/>
                    <a:pt x="1135" y="16620"/>
                  </a:cubicBezTo>
                  <a:lnTo>
                    <a:pt x="3672" y="21600"/>
                  </a:lnTo>
                  <a:lnTo>
                    <a:pt x="3067" y="19066"/>
                  </a:lnTo>
                  <a:cubicBezTo>
                    <a:pt x="2602" y="15923"/>
                    <a:pt x="3868" y="13293"/>
                    <a:pt x="7003" y="12419"/>
                  </a:cubicBezTo>
                  <a:lnTo>
                    <a:pt x="12204" y="11024"/>
                  </a:lnTo>
                  <a:cubicBezTo>
                    <a:pt x="12434" y="10958"/>
                    <a:pt x="12663" y="10929"/>
                    <a:pt x="12887" y="10929"/>
                  </a:cubicBezTo>
                  <a:cubicBezTo>
                    <a:pt x="14438" y="10929"/>
                    <a:pt x="15658" y="12456"/>
                    <a:pt x="16067" y="14520"/>
                  </a:cubicBezTo>
                  <a:cubicBezTo>
                    <a:pt x="16364" y="15754"/>
                    <a:pt x="17226" y="16576"/>
                    <a:pt x="18200" y="16576"/>
                  </a:cubicBezTo>
                  <a:cubicBezTo>
                    <a:pt x="18329" y="16576"/>
                    <a:pt x="18463" y="16562"/>
                    <a:pt x="18603" y="16532"/>
                  </a:cubicBezTo>
                  <a:lnTo>
                    <a:pt x="18799" y="16444"/>
                  </a:lnTo>
                  <a:lnTo>
                    <a:pt x="20199" y="11898"/>
                  </a:lnTo>
                  <a:lnTo>
                    <a:pt x="21470" y="8571"/>
                  </a:lnTo>
                  <a:lnTo>
                    <a:pt x="21134" y="6735"/>
                  </a:lnTo>
                  <a:cubicBezTo>
                    <a:pt x="20496" y="2769"/>
                    <a:pt x="17820" y="0"/>
                    <a:pt x="14802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4" name="Google Shape;1517;p53"/>
            <p:cNvSpPr/>
            <p:nvPr/>
          </p:nvSpPr>
          <p:spPr>
            <a:xfrm>
              <a:off x="15754684" y="1459633"/>
              <a:ext cx="285235" cy="221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3" h="21600" fill="norm" stroke="1" extrusionOk="0">
                  <a:moveTo>
                    <a:pt x="16227" y="0"/>
                  </a:moveTo>
                  <a:cubicBezTo>
                    <a:pt x="12025" y="0"/>
                    <a:pt x="4740" y="3769"/>
                    <a:pt x="2712" y="5494"/>
                  </a:cubicBezTo>
                  <a:cubicBezTo>
                    <a:pt x="-47" y="7890"/>
                    <a:pt x="-806" y="13174"/>
                    <a:pt x="921" y="17262"/>
                  </a:cubicBezTo>
                  <a:cubicBezTo>
                    <a:pt x="2086" y="20025"/>
                    <a:pt x="4097" y="21600"/>
                    <a:pt x="6108" y="21600"/>
                  </a:cubicBezTo>
                  <a:cubicBezTo>
                    <a:pt x="7076" y="21600"/>
                    <a:pt x="8050" y="21231"/>
                    <a:pt x="8925" y="20453"/>
                  </a:cubicBezTo>
                  <a:cubicBezTo>
                    <a:pt x="11683" y="18057"/>
                    <a:pt x="20794" y="5494"/>
                    <a:pt x="19067" y="1407"/>
                  </a:cubicBezTo>
                  <a:cubicBezTo>
                    <a:pt x="18644" y="402"/>
                    <a:pt x="17601" y="0"/>
                    <a:pt x="16227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5" name="Google Shape;1518;p53"/>
            <p:cNvSpPr/>
            <p:nvPr/>
          </p:nvSpPr>
          <p:spPr>
            <a:xfrm>
              <a:off x="15900055" y="2135416"/>
              <a:ext cx="595252" cy="1272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fill="norm" stroke="1" extrusionOk="0">
                  <a:moveTo>
                    <a:pt x="21376" y="0"/>
                  </a:moveTo>
                  <a:cubicBezTo>
                    <a:pt x="18769" y="330"/>
                    <a:pt x="16159" y="659"/>
                    <a:pt x="13515" y="953"/>
                  </a:cubicBezTo>
                  <a:cubicBezTo>
                    <a:pt x="13552" y="988"/>
                    <a:pt x="13552" y="1023"/>
                    <a:pt x="13552" y="1058"/>
                  </a:cubicBezTo>
                  <a:lnTo>
                    <a:pt x="13737" y="1768"/>
                  </a:lnTo>
                  <a:cubicBezTo>
                    <a:pt x="13771" y="2010"/>
                    <a:pt x="13771" y="2253"/>
                    <a:pt x="13808" y="2479"/>
                  </a:cubicBezTo>
                  <a:cubicBezTo>
                    <a:pt x="13808" y="2722"/>
                    <a:pt x="13882" y="2963"/>
                    <a:pt x="13845" y="3207"/>
                  </a:cubicBezTo>
                  <a:lnTo>
                    <a:pt x="13845" y="3934"/>
                  </a:lnTo>
                  <a:cubicBezTo>
                    <a:pt x="13737" y="5858"/>
                    <a:pt x="13036" y="7816"/>
                    <a:pt x="11935" y="9740"/>
                  </a:cubicBezTo>
                  <a:lnTo>
                    <a:pt x="10982" y="11161"/>
                  </a:lnTo>
                  <a:lnTo>
                    <a:pt x="10723" y="11507"/>
                  </a:lnTo>
                  <a:lnTo>
                    <a:pt x="10429" y="11871"/>
                  </a:lnTo>
                  <a:lnTo>
                    <a:pt x="9840" y="12564"/>
                  </a:lnTo>
                  <a:cubicBezTo>
                    <a:pt x="9106" y="13500"/>
                    <a:pt x="8115" y="14401"/>
                    <a:pt x="7196" y="15319"/>
                  </a:cubicBezTo>
                  <a:cubicBezTo>
                    <a:pt x="6755" y="15771"/>
                    <a:pt x="6169" y="16204"/>
                    <a:pt x="5616" y="16654"/>
                  </a:cubicBezTo>
                  <a:lnTo>
                    <a:pt x="4000" y="17971"/>
                  </a:lnTo>
                  <a:cubicBezTo>
                    <a:pt x="2787" y="18820"/>
                    <a:pt x="1541" y="19653"/>
                    <a:pt x="328" y="20501"/>
                  </a:cubicBezTo>
                  <a:lnTo>
                    <a:pt x="254" y="20553"/>
                  </a:lnTo>
                  <a:cubicBezTo>
                    <a:pt x="-150" y="20831"/>
                    <a:pt x="-76" y="21213"/>
                    <a:pt x="510" y="21437"/>
                  </a:cubicBezTo>
                  <a:cubicBezTo>
                    <a:pt x="776" y="21546"/>
                    <a:pt x="1109" y="21600"/>
                    <a:pt x="1439" y="21600"/>
                  </a:cubicBezTo>
                  <a:cubicBezTo>
                    <a:pt x="1843" y="21600"/>
                    <a:pt x="2247" y="21520"/>
                    <a:pt x="2531" y="21369"/>
                  </a:cubicBezTo>
                  <a:cubicBezTo>
                    <a:pt x="3963" y="20571"/>
                    <a:pt x="5471" y="19773"/>
                    <a:pt x="6903" y="18942"/>
                  </a:cubicBezTo>
                  <a:lnTo>
                    <a:pt x="8924" y="17660"/>
                  </a:lnTo>
                  <a:cubicBezTo>
                    <a:pt x="9584" y="17226"/>
                    <a:pt x="10318" y="16810"/>
                    <a:pt x="10871" y="16343"/>
                  </a:cubicBezTo>
                  <a:cubicBezTo>
                    <a:pt x="12083" y="15442"/>
                    <a:pt x="13367" y="14541"/>
                    <a:pt x="14397" y="13552"/>
                  </a:cubicBezTo>
                  <a:lnTo>
                    <a:pt x="15205" y="12842"/>
                  </a:lnTo>
                  <a:lnTo>
                    <a:pt x="15610" y="12478"/>
                  </a:lnTo>
                  <a:lnTo>
                    <a:pt x="15940" y="12114"/>
                  </a:lnTo>
                  <a:lnTo>
                    <a:pt x="17334" y="10606"/>
                  </a:lnTo>
                  <a:cubicBezTo>
                    <a:pt x="19025" y="8579"/>
                    <a:pt x="20312" y="6431"/>
                    <a:pt x="20972" y="4212"/>
                  </a:cubicBezTo>
                  <a:cubicBezTo>
                    <a:pt x="21120" y="3658"/>
                    <a:pt x="21265" y="3103"/>
                    <a:pt x="21302" y="2531"/>
                  </a:cubicBezTo>
                  <a:cubicBezTo>
                    <a:pt x="21339" y="2253"/>
                    <a:pt x="21413" y="1977"/>
                    <a:pt x="21413" y="1681"/>
                  </a:cubicBezTo>
                  <a:lnTo>
                    <a:pt x="21413" y="833"/>
                  </a:lnTo>
                  <a:cubicBezTo>
                    <a:pt x="21450" y="555"/>
                    <a:pt x="21376" y="278"/>
                    <a:pt x="21376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6" name="Google Shape;1519;p53"/>
            <p:cNvSpPr/>
            <p:nvPr/>
          </p:nvSpPr>
          <p:spPr>
            <a:xfrm>
              <a:off x="16210474" y="1816427"/>
              <a:ext cx="308033" cy="41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5" h="21600" fill="norm" stroke="1" extrusionOk="0">
                  <a:moveTo>
                    <a:pt x="8230" y="0"/>
                  </a:moveTo>
                  <a:cubicBezTo>
                    <a:pt x="7104" y="0"/>
                    <a:pt x="5893" y="233"/>
                    <a:pt x="4659" y="884"/>
                  </a:cubicBezTo>
                  <a:cubicBezTo>
                    <a:pt x="-1165" y="3875"/>
                    <a:pt x="120" y="7557"/>
                    <a:pt x="120" y="7557"/>
                  </a:cubicBezTo>
                  <a:cubicBezTo>
                    <a:pt x="120" y="7557"/>
                    <a:pt x="3237" y="15944"/>
                    <a:pt x="4181" y="21389"/>
                  </a:cubicBezTo>
                  <a:cubicBezTo>
                    <a:pt x="4204" y="21537"/>
                    <a:pt x="4647" y="21600"/>
                    <a:pt x="5370" y="21600"/>
                  </a:cubicBezTo>
                  <a:cubicBezTo>
                    <a:pt x="9112" y="21600"/>
                    <a:pt x="20435" y="19950"/>
                    <a:pt x="20435" y="19950"/>
                  </a:cubicBezTo>
                  <a:cubicBezTo>
                    <a:pt x="19895" y="11616"/>
                    <a:pt x="17114" y="6225"/>
                    <a:pt x="15356" y="3660"/>
                  </a:cubicBezTo>
                  <a:cubicBezTo>
                    <a:pt x="14270" y="2059"/>
                    <a:pt x="12513" y="776"/>
                    <a:pt x="10278" y="242"/>
                  </a:cubicBezTo>
                  <a:cubicBezTo>
                    <a:pt x="9641" y="99"/>
                    <a:pt x="8953" y="0"/>
                    <a:pt x="8230" y="0"/>
                  </a:cubicBezTo>
                  <a:close/>
                </a:path>
              </a:pathLst>
            </a:custGeom>
            <a:solidFill>
              <a:srgbClr val="439D8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7" name="Google Shape;1520;p53"/>
            <p:cNvSpPr/>
            <p:nvPr/>
          </p:nvSpPr>
          <p:spPr>
            <a:xfrm>
              <a:off x="14655573" y="4801430"/>
              <a:ext cx="644244" cy="34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fill="norm" stroke="1" extrusionOk="0">
                  <a:moveTo>
                    <a:pt x="9769" y="0"/>
                  </a:moveTo>
                  <a:cubicBezTo>
                    <a:pt x="7060" y="0"/>
                    <a:pt x="2746" y="10100"/>
                    <a:pt x="340" y="16486"/>
                  </a:cubicBezTo>
                  <a:cubicBezTo>
                    <a:pt x="-497" y="18595"/>
                    <a:pt x="306" y="21600"/>
                    <a:pt x="1710" y="21600"/>
                  </a:cubicBezTo>
                  <a:lnTo>
                    <a:pt x="21103" y="21600"/>
                  </a:lnTo>
                  <a:cubicBezTo>
                    <a:pt x="21103" y="21600"/>
                    <a:pt x="13779" y="0"/>
                    <a:pt x="9769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8" name="Google Shape;1521;p53"/>
            <p:cNvSpPr/>
            <p:nvPr/>
          </p:nvSpPr>
          <p:spPr>
            <a:xfrm>
              <a:off x="15828261" y="3330703"/>
              <a:ext cx="170683" cy="21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6" h="21600" fill="norm" stroke="1" extrusionOk="0">
                  <a:moveTo>
                    <a:pt x="10534" y="0"/>
                  </a:moveTo>
                  <a:cubicBezTo>
                    <a:pt x="10534" y="0"/>
                    <a:pt x="2039" y="6848"/>
                    <a:pt x="1206" y="9238"/>
                  </a:cubicBezTo>
                  <a:cubicBezTo>
                    <a:pt x="383" y="11629"/>
                    <a:pt x="-1153" y="17447"/>
                    <a:pt x="1444" y="21600"/>
                  </a:cubicBezTo>
                  <a:cubicBezTo>
                    <a:pt x="1444" y="21600"/>
                    <a:pt x="9236" y="11629"/>
                    <a:pt x="12299" y="11629"/>
                  </a:cubicBezTo>
                  <a:cubicBezTo>
                    <a:pt x="12319" y="11629"/>
                    <a:pt x="12338" y="11629"/>
                    <a:pt x="12358" y="11629"/>
                  </a:cubicBezTo>
                  <a:cubicBezTo>
                    <a:pt x="15253" y="11629"/>
                    <a:pt x="15134" y="20143"/>
                    <a:pt x="15134" y="20143"/>
                  </a:cubicBezTo>
                  <a:cubicBezTo>
                    <a:pt x="15134" y="20143"/>
                    <a:pt x="18207" y="18800"/>
                    <a:pt x="19505" y="16514"/>
                  </a:cubicBezTo>
                  <a:cubicBezTo>
                    <a:pt x="20447" y="14638"/>
                    <a:pt x="18207" y="1134"/>
                    <a:pt x="18207" y="1134"/>
                  </a:cubicBezTo>
                  <a:lnTo>
                    <a:pt x="10534" y="0"/>
                  </a:ln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9" name="Google Shape;1522;p53"/>
            <p:cNvSpPr/>
            <p:nvPr/>
          </p:nvSpPr>
          <p:spPr>
            <a:xfrm>
              <a:off x="19942998" y="4602544"/>
              <a:ext cx="892376" cy="54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3" h="21600" fill="norm" stroke="1" extrusionOk="0">
                  <a:moveTo>
                    <a:pt x="6407" y="0"/>
                  </a:moveTo>
                  <a:cubicBezTo>
                    <a:pt x="5924" y="0"/>
                    <a:pt x="5443" y="372"/>
                    <a:pt x="5125" y="1093"/>
                  </a:cubicBezTo>
                  <a:lnTo>
                    <a:pt x="334" y="11673"/>
                  </a:lnTo>
                  <a:cubicBezTo>
                    <a:pt x="-293" y="13057"/>
                    <a:pt x="-4" y="15049"/>
                    <a:pt x="912" y="15781"/>
                  </a:cubicBezTo>
                  <a:lnTo>
                    <a:pt x="7823" y="21316"/>
                  </a:lnTo>
                  <a:cubicBezTo>
                    <a:pt x="8040" y="21518"/>
                    <a:pt x="8280" y="21600"/>
                    <a:pt x="8521" y="21600"/>
                  </a:cubicBezTo>
                  <a:lnTo>
                    <a:pt x="20344" y="21600"/>
                  </a:lnTo>
                  <a:cubicBezTo>
                    <a:pt x="20996" y="21600"/>
                    <a:pt x="21307" y="20216"/>
                    <a:pt x="20801" y="19526"/>
                  </a:cubicBezTo>
                  <a:lnTo>
                    <a:pt x="7437" y="646"/>
                  </a:lnTo>
                  <a:cubicBezTo>
                    <a:pt x="7138" y="208"/>
                    <a:pt x="6771" y="0"/>
                    <a:pt x="6407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0" name="Google Shape;1523;p53"/>
            <p:cNvSpPr/>
            <p:nvPr/>
          </p:nvSpPr>
          <p:spPr>
            <a:xfrm>
              <a:off x="17062127" y="5004259"/>
              <a:ext cx="993545" cy="168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2" h="21600" fill="norm" stroke="1" extrusionOk="0">
                  <a:moveTo>
                    <a:pt x="8974" y="0"/>
                  </a:moveTo>
                  <a:cubicBezTo>
                    <a:pt x="7940" y="0"/>
                    <a:pt x="7498" y="5896"/>
                    <a:pt x="5936" y="9830"/>
                  </a:cubicBezTo>
                  <a:cubicBezTo>
                    <a:pt x="4722" y="12833"/>
                    <a:pt x="2689" y="14258"/>
                    <a:pt x="2689" y="14258"/>
                  </a:cubicBezTo>
                  <a:cubicBezTo>
                    <a:pt x="-119" y="15956"/>
                    <a:pt x="-1208" y="20789"/>
                    <a:pt x="1788" y="21304"/>
                  </a:cubicBezTo>
                  <a:cubicBezTo>
                    <a:pt x="3395" y="21523"/>
                    <a:pt x="5997" y="21600"/>
                    <a:pt x="8753" y="21600"/>
                  </a:cubicBezTo>
                  <a:cubicBezTo>
                    <a:pt x="14265" y="21600"/>
                    <a:pt x="20392" y="21304"/>
                    <a:pt x="20392" y="21304"/>
                  </a:cubicBezTo>
                  <a:lnTo>
                    <a:pt x="19637" y="1216"/>
                  </a:lnTo>
                  <a:cubicBezTo>
                    <a:pt x="17445" y="4416"/>
                    <a:pt x="16064" y="10586"/>
                    <a:pt x="14017" y="10586"/>
                  </a:cubicBezTo>
                  <a:cubicBezTo>
                    <a:pt x="13562" y="10586"/>
                    <a:pt x="13074" y="10279"/>
                    <a:pt x="12536" y="9567"/>
                  </a:cubicBezTo>
                  <a:cubicBezTo>
                    <a:pt x="11781" y="8526"/>
                    <a:pt x="10964" y="3825"/>
                    <a:pt x="9937" y="1348"/>
                  </a:cubicBezTo>
                  <a:cubicBezTo>
                    <a:pt x="9555" y="395"/>
                    <a:pt x="9245" y="0"/>
                    <a:pt x="8974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1" name="Google Shape;1524;p53"/>
            <p:cNvSpPr/>
            <p:nvPr/>
          </p:nvSpPr>
          <p:spPr>
            <a:xfrm>
              <a:off x="17062127" y="5004259"/>
              <a:ext cx="581114" cy="16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4" h="21600" fill="norm" stroke="1" extrusionOk="0">
                  <a:moveTo>
                    <a:pt x="14759" y="0"/>
                  </a:moveTo>
                  <a:cubicBezTo>
                    <a:pt x="13057" y="0"/>
                    <a:pt x="12331" y="5905"/>
                    <a:pt x="9762" y="9845"/>
                  </a:cubicBezTo>
                  <a:cubicBezTo>
                    <a:pt x="7765" y="12852"/>
                    <a:pt x="4423" y="14279"/>
                    <a:pt x="4423" y="14279"/>
                  </a:cubicBezTo>
                  <a:cubicBezTo>
                    <a:pt x="-195" y="15980"/>
                    <a:pt x="-1986" y="20821"/>
                    <a:pt x="2942" y="21337"/>
                  </a:cubicBezTo>
                  <a:cubicBezTo>
                    <a:pt x="5282" y="21468"/>
                    <a:pt x="8969" y="21600"/>
                    <a:pt x="12968" y="21600"/>
                  </a:cubicBezTo>
                  <a:cubicBezTo>
                    <a:pt x="13726" y="13763"/>
                    <a:pt x="15517" y="7617"/>
                    <a:pt x="18376" y="7617"/>
                  </a:cubicBezTo>
                  <a:cubicBezTo>
                    <a:pt x="18824" y="7617"/>
                    <a:pt x="19203" y="7749"/>
                    <a:pt x="19614" y="8012"/>
                  </a:cubicBezTo>
                  <a:cubicBezTo>
                    <a:pt x="18616" y="6179"/>
                    <a:pt x="17583" y="3172"/>
                    <a:pt x="16341" y="1350"/>
                  </a:cubicBezTo>
                  <a:cubicBezTo>
                    <a:pt x="15714" y="395"/>
                    <a:pt x="15204" y="0"/>
                    <a:pt x="14759" y="0"/>
                  </a:cubicBezTo>
                  <a:close/>
                </a:path>
              </a:pathLst>
            </a:custGeom>
            <a:solidFill>
              <a:srgbClr val="053B5C"/>
            </a:solidFill>
            <a:ln w="3175" cap="flat">
              <a:solidFill>
                <a:srgbClr val="053B5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2" name="Google Shape;1525;p53"/>
            <p:cNvSpPr/>
            <p:nvPr/>
          </p:nvSpPr>
          <p:spPr>
            <a:xfrm>
              <a:off x="19148269" y="4107987"/>
              <a:ext cx="430757" cy="1074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fill="norm" stroke="1" extrusionOk="0">
                  <a:moveTo>
                    <a:pt x="12599" y="0"/>
                  </a:moveTo>
                  <a:cubicBezTo>
                    <a:pt x="5966" y="0"/>
                    <a:pt x="407" y="2224"/>
                    <a:pt x="24" y="5078"/>
                  </a:cubicBezTo>
                  <a:cubicBezTo>
                    <a:pt x="-371" y="8053"/>
                    <a:pt x="4090" y="21435"/>
                    <a:pt x="11022" y="21598"/>
                  </a:cubicBezTo>
                  <a:cubicBezTo>
                    <a:pt x="11059" y="21600"/>
                    <a:pt x="11097" y="21600"/>
                    <a:pt x="11134" y="21600"/>
                  </a:cubicBezTo>
                  <a:cubicBezTo>
                    <a:pt x="17988" y="21600"/>
                    <a:pt x="20438" y="8243"/>
                    <a:pt x="20834" y="5304"/>
                  </a:cubicBezTo>
                  <a:cubicBezTo>
                    <a:pt x="21229" y="2348"/>
                    <a:pt x="20239" y="172"/>
                    <a:pt x="13302" y="9"/>
                  </a:cubicBezTo>
                  <a:cubicBezTo>
                    <a:pt x="13065" y="3"/>
                    <a:pt x="12832" y="0"/>
                    <a:pt x="12599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3" name="Google Shape;1526;p53"/>
            <p:cNvSpPr/>
            <p:nvPr/>
          </p:nvSpPr>
          <p:spPr>
            <a:xfrm>
              <a:off x="18163857" y="4887157"/>
              <a:ext cx="1307552" cy="320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fill="norm" stroke="1" extrusionOk="0">
                  <a:moveTo>
                    <a:pt x="18181" y="0"/>
                  </a:moveTo>
                  <a:cubicBezTo>
                    <a:pt x="18155" y="0"/>
                    <a:pt x="18128" y="0"/>
                    <a:pt x="18101" y="0"/>
                  </a:cubicBezTo>
                  <a:cubicBezTo>
                    <a:pt x="16200" y="139"/>
                    <a:pt x="-17" y="7292"/>
                    <a:pt x="0" y="13199"/>
                  </a:cubicBezTo>
                  <a:cubicBezTo>
                    <a:pt x="17" y="19181"/>
                    <a:pt x="17478" y="21179"/>
                    <a:pt x="19363" y="21588"/>
                  </a:cubicBezTo>
                  <a:cubicBezTo>
                    <a:pt x="19391" y="21594"/>
                    <a:pt x="19421" y="21600"/>
                    <a:pt x="19449" y="21600"/>
                  </a:cubicBezTo>
                  <a:cubicBezTo>
                    <a:pt x="20591" y="21600"/>
                    <a:pt x="21583" y="16357"/>
                    <a:pt x="21551" y="10589"/>
                  </a:cubicBezTo>
                  <a:cubicBezTo>
                    <a:pt x="21534" y="4694"/>
                    <a:pt x="20029" y="0"/>
                    <a:pt x="18181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4" name="Google Shape;1527;p53"/>
            <p:cNvSpPr/>
            <p:nvPr/>
          </p:nvSpPr>
          <p:spPr>
            <a:xfrm>
              <a:off x="18748274" y="4119560"/>
              <a:ext cx="564243" cy="1092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13" h="21600" fill="norm" stroke="1" extrusionOk="0">
                  <a:moveTo>
                    <a:pt x="11038" y="0"/>
                  </a:moveTo>
                  <a:cubicBezTo>
                    <a:pt x="8260" y="0"/>
                    <a:pt x="5991" y="1054"/>
                    <a:pt x="4600" y="3091"/>
                  </a:cubicBezTo>
                  <a:cubicBezTo>
                    <a:pt x="2657" y="5917"/>
                    <a:pt x="-2695" y="20329"/>
                    <a:pt x="1669" y="21519"/>
                  </a:cubicBezTo>
                  <a:cubicBezTo>
                    <a:pt x="1870" y="21573"/>
                    <a:pt x="2079" y="21600"/>
                    <a:pt x="2293" y="21600"/>
                  </a:cubicBezTo>
                  <a:cubicBezTo>
                    <a:pt x="6754" y="21600"/>
                    <a:pt x="14088" y="10285"/>
                    <a:pt x="15943" y="7571"/>
                  </a:cubicBezTo>
                  <a:cubicBezTo>
                    <a:pt x="17885" y="4725"/>
                    <a:pt x="18905" y="1697"/>
                    <a:pt x="14573" y="507"/>
                  </a:cubicBezTo>
                  <a:cubicBezTo>
                    <a:pt x="13331" y="168"/>
                    <a:pt x="12143" y="0"/>
                    <a:pt x="11038" y="0"/>
                  </a:cubicBezTo>
                  <a:close/>
                </a:path>
              </a:pathLst>
            </a:custGeom>
            <a:solidFill>
              <a:srgbClr val="0D41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5" name="Google Shape;1528;p53"/>
            <p:cNvSpPr/>
            <p:nvPr/>
          </p:nvSpPr>
          <p:spPr>
            <a:xfrm>
              <a:off x="17760686" y="4887157"/>
              <a:ext cx="1203355" cy="326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2" h="21600" fill="norm" stroke="1" extrusionOk="0">
                  <a:moveTo>
                    <a:pt x="17898" y="0"/>
                  </a:moveTo>
                  <a:cubicBezTo>
                    <a:pt x="17869" y="0"/>
                    <a:pt x="17839" y="0"/>
                    <a:pt x="17810" y="0"/>
                  </a:cubicBezTo>
                  <a:cubicBezTo>
                    <a:pt x="16182" y="68"/>
                    <a:pt x="4594" y="6691"/>
                    <a:pt x="0" y="11424"/>
                  </a:cubicBezTo>
                  <a:cubicBezTo>
                    <a:pt x="237" y="15749"/>
                    <a:pt x="201" y="18723"/>
                    <a:pt x="201" y="19126"/>
                  </a:cubicBezTo>
                  <a:cubicBezTo>
                    <a:pt x="5706" y="19426"/>
                    <a:pt x="15209" y="21600"/>
                    <a:pt x="18373" y="21600"/>
                  </a:cubicBezTo>
                  <a:cubicBezTo>
                    <a:pt x="18766" y="21600"/>
                    <a:pt x="19062" y="21566"/>
                    <a:pt x="19238" y="21492"/>
                  </a:cubicBezTo>
                  <a:cubicBezTo>
                    <a:pt x="19916" y="21220"/>
                    <a:pt x="21600" y="16220"/>
                    <a:pt x="21582" y="10408"/>
                  </a:cubicBezTo>
                  <a:cubicBezTo>
                    <a:pt x="21546" y="4614"/>
                    <a:pt x="19909" y="0"/>
                    <a:pt x="17898" y="0"/>
                  </a:cubicBezTo>
                  <a:close/>
                </a:path>
              </a:pathLst>
            </a:custGeom>
            <a:solidFill>
              <a:srgbClr val="0D41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6" name="Google Shape;1529;p53"/>
            <p:cNvSpPr/>
            <p:nvPr/>
          </p:nvSpPr>
          <p:spPr>
            <a:xfrm>
              <a:off x="19409984" y="3926761"/>
              <a:ext cx="744166" cy="648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8" h="21600" fill="norm" stroke="1" extrusionOk="0">
                  <a:moveTo>
                    <a:pt x="143" y="0"/>
                  </a:moveTo>
                  <a:cubicBezTo>
                    <a:pt x="-945" y="9892"/>
                    <a:pt x="4071" y="18970"/>
                    <a:pt x="19333" y="21589"/>
                  </a:cubicBezTo>
                  <a:cubicBezTo>
                    <a:pt x="19380" y="21597"/>
                    <a:pt x="19424" y="21600"/>
                    <a:pt x="19469" y="21600"/>
                  </a:cubicBezTo>
                  <a:cubicBezTo>
                    <a:pt x="20367" y="21600"/>
                    <a:pt x="20655" y="20004"/>
                    <a:pt x="19780" y="19584"/>
                  </a:cubicBezTo>
                  <a:cubicBezTo>
                    <a:pt x="19027" y="19378"/>
                    <a:pt x="12287" y="16931"/>
                    <a:pt x="8415" y="12136"/>
                  </a:cubicBezTo>
                  <a:cubicBezTo>
                    <a:pt x="5378" y="8090"/>
                    <a:pt x="4794" y="4012"/>
                    <a:pt x="5741" y="0"/>
                  </a:cubicBez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7" name="Google Shape;1530;p53"/>
            <p:cNvSpPr/>
            <p:nvPr/>
          </p:nvSpPr>
          <p:spPr>
            <a:xfrm>
              <a:off x="18832227" y="3349049"/>
              <a:ext cx="845964" cy="119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2" h="21600" fill="norm" stroke="1" extrusionOk="0">
                  <a:moveTo>
                    <a:pt x="9571" y="0"/>
                  </a:moveTo>
                  <a:cubicBezTo>
                    <a:pt x="8335" y="0"/>
                    <a:pt x="7231" y="621"/>
                    <a:pt x="6943" y="1527"/>
                  </a:cubicBezTo>
                  <a:cubicBezTo>
                    <a:pt x="6139" y="4047"/>
                    <a:pt x="4656" y="8720"/>
                    <a:pt x="3123" y="12915"/>
                  </a:cubicBezTo>
                  <a:cubicBezTo>
                    <a:pt x="1714" y="16797"/>
                    <a:pt x="-624" y="18582"/>
                    <a:pt x="155" y="19576"/>
                  </a:cubicBezTo>
                  <a:lnTo>
                    <a:pt x="17582" y="21600"/>
                  </a:lnTo>
                  <a:cubicBezTo>
                    <a:pt x="17582" y="21600"/>
                    <a:pt x="18889" y="15969"/>
                    <a:pt x="19417" y="12436"/>
                  </a:cubicBezTo>
                  <a:cubicBezTo>
                    <a:pt x="19971" y="8960"/>
                    <a:pt x="20499" y="5408"/>
                    <a:pt x="20826" y="3367"/>
                  </a:cubicBezTo>
                  <a:cubicBezTo>
                    <a:pt x="20976" y="2392"/>
                    <a:pt x="20070" y="1471"/>
                    <a:pt x="18737" y="1287"/>
                  </a:cubicBezTo>
                  <a:lnTo>
                    <a:pt x="10088" y="37"/>
                  </a:lnTo>
                  <a:cubicBezTo>
                    <a:pt x="9913" y="12"/>
                    <a:pt x="9740" y="0"/>
                    <a:pt x="9571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8" name="Google Shape;1531;p53"/>
            <p:cNvSpPr/>
            <p:nvPr/>
          </p:nvSpPr>
          <p:spPr>
            <a:xfrm>
              <a:off x="18833131" y="3347249"/>
              <a:ext cx="845079" cy="1213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2" h="21600" fill="norm" stroke="1" extrusionOk="0">
                  <a:moveTo>
                    <a:pt x="9402" y="0"/>
                  </a:moveTo>
                  <a:cubicBezTo>
                    <a:pt x="8266" y="0"/>
                    <a:pt x="7240" y="563"/>
                    <a:pt x="6996" y="1395"/>
                  </a:cubicBezTo>
                  <a:cubicBezTo>
                    <a:pt x="6214" y="3829"/>
                    <a:pt x="4676" y="8554"/>
                    <a:pt x="3111" y="12787"/>
                  </a:cubicBezTo>
                  <a:cubicBezTo>
                    <a:pt x="1698" y="16620"/>
                    <a:pt x="-574" y="18165"/>
                    <a:pt x="134" y="19364"/>
                  </a:cubicBezTo>
                  <a:lnTo>
                    <a:pt x="18453" y="21600"/>
                  </a:lnTo>
                  <a:cubicBezTo>
                    <a:pt x="18453" y="21600"/>
                    <a:pt x="18932" y="15786"/>
                    <a:pt x="19462" y="12314"/>
                  </a:cubicBezTo>
                  <a:cubicBezTo>
                    <a:pt x="20017" y="8844"/>
                    <a:pt x="20572" y="5302"/>
                    <a:pt x="20876" y="3302"/>
                  </a:cubicBezTo>
                  <a:cubicBezTo>
                    <a:pt x="21026" y="2358"/>
                    <a:pt x="20142" y="1503"/>
                    <a:pt x="18856" y="1322"/>
                  </a:cubicBezTo>
                  <a:lnTo>
                    <a:pt x="17442" y="1122"/>
                  </a:lnTo>
                  <a:cubicBezTo>
                    <a:pt x="16853" y="1743"/>
                    <a:pt x="15914" y="2175"/>
                    <a:pt x="14683" y="2175"/>
                  </a:cubicBezTo>
                  <a:cubicBezTo>
                    <a:pt x="14437" y="2175"/>
                    <a:pt x="14179" y="2158"/>
                    <a:pt x="13911" y="2121"/>
                  </a:cubicBezTo>
                  <a:cubicBezTo>
                    <a:pt x="12297" y="1885"/>
                    <a:pt x="11438" y="1103"/>
                    <a:pt x="11161" y="232"/>
                  </a:cubicBezTo>
                  <a:lnTo>
                    <a:pt x="9874" y="32"/>
                  </a:lnTo>
                  <a:cubicBezTo>
                    <a:pt x="9715" y="9"/>
                    <a:pt x="9558" y="0"/>
                    <a:pt x="9402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Google Shape;1532;p53"/>
            <p:cNvSpPr/>
            <p:nvPr/>
          </p:nvSpPr>
          <p:spPr>
            <a:xfrm>
              <a:off x="19367572" y="3040776"/>
              <a:ext cx="118021" cy="243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0" h="21600" fill="norm" stroke="1" extrusionOk="0">
                  <a:moveTo>
                    <a:pt x="3145" y="0"/>
                  </a:moveTo>
                  <a:lnTo>
                    <a:pt x="115" y="12196"/>
                  </a:lnTo>
                  <a:cubicBezTo>
                    <a:pt x="-950" y="16811"/>
                    <a:pt x="5470" y="20962"/>
                    <a:pt x="14575" y="21600"/>
                  </a:cubicBezTo>
                  <a:lnTo>
                    <a:pt x="15835" y="21600"/>
                  </a:lnTo>
                  <a:lnTo>
                    <a:pt x="20650" y="994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0" name="Google Shape;1533;p53"/>
            <p:cNvSpPr/>
            <p:nvPr/>
          </p:nvSpPr>
          <p:spPr>
            <a:xfrm>
              <a:off x="19319282" y="3221487"/>
              <a:ext cx="242865" cy="22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435" y="0"/>
                  </a:moveTo>
                  <a:lnTo>
                    <a:pt x="0" y="14237"/>
                  </a:lnTo>
                  <a:lnTo>
                    <a:pt x="0" y="16564"/>
                  </a:lnTo>
                  <a:lnTo>
                    <a:pt x="14433" y="21600"/>
                  </a:lnTo>
                  <a:lnTo>
                    <a:pt x="21600" y="7355"/>
                  </a:lnTo>
                  <a:lnTo>
                    <a:pt x="12435" y="0"/>
                  </a:ln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1" name="Google Shape;1534;p53"/>
            <p:cNvSpPr/>
            <p:nvPr/>
          </p:nvSpPr>
          <p:spPr>
            <a:xfrm>
              <a:off x="19402950" y="3221487"/>
              <a:ext cx="159195" cy="181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619" y="0"/>
                  </a:moveTo>
                  <a:lnTo>
                    <a:pt x="0" y="7149"/>
                  </a:lnTo>
                  <a:cubicBezTo>
                    <a:pt x="1105" y="12119"/>
                    <a:pt x="2768" y="17700"/>
                    <a:pt x="8165" y="20490"/>
                  </a:cubicBezTo>
                  <a:cubicBezTo>
                    <a:pt x="9747" y="21233"/>
                    <a:pt x="11527" y="21600"/>
                    <a:pt x="13248" y="21600"/>
                  </a:cubicBezTo>
                  <a:cubicBezTo>
                    <a:pt x="13504" y="21600"/>
                    <a:pt x="13749" y="21590"/>
                    <a:pt x="13981" y="21580"/>
                  </a:cubicBezTo>
                  <a:lnTo>
                    <a:pt x="21600" y="9206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2" name="Google Shape;1535;p53"/>
            <p:cNvSpPr/>
            <p:nvPr/>
          </p:nvSpPr>
          <p:spPr>
            <a:xfrm>
              <a:off x="19397727" y="3029545"/>
              <a:ext cx="286923" cy="34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600" fill="norm" stroke="1" extrusionOk="0">
                  <a:moveTo>
                    <a:pt x="1570" y="0"/>
                  </a:moveTo>
                  <a:lnTo>
                    <a:pt x="81" y="10717"/>
                  </a:lnTo>
                  <a:cubicBezTo>
                    <a:pt x="-663" y="16081"/>
                    <a:pt x="3810" y="20925"/>
                    <a:pt x="10065" y="21562"/>
                  </a:cubicBezTo>
                  <a:cubicBezTo>
                    <a:pt x="10290" y="21589"/>
                    <a:pt x="10522" y="21600"/>
                    <a:pt x="10747" y="21600"/>
                  </a:cubicBezTo>
                  <a:cubicBezTo>
                    <a:pt x="13587" y="21600"/>
                    <a:pt x="16064" y="19730"/>
                    <a:pt x="17584" y="15888"/>
                  </a:cubicBezTo>
                  <a:cubicBezTo>
                    <a:pt x="19817" y="10336"/>
                    <a:pt x="20937" y="1977"/>
                    <a:pt x="20937" y="1977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3" name="Google Shape;1536;p53"/>
            <p:cNvSpPr/>
            <p:nvPr/>
          </p:nvSpPr>
          <p:spPr>
            <a:xfrm>
              <a:off x="19394808" y="3090195"/>
              <a:ext cx="53066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1" y="0"/>
                  </a:moveTo>
                  <a:lnTo>
                    <a:pt x="0" y="16944"/>
                  </a:lnTo>
                  <a:lnTo>
                    <a:pt x="20344" y="21600"/>
                  </a:lnTo>
                  <a:lnTo>
                    <a:pt x="21600" y="465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4" name="Google Shape;1537;p53"/>
            <p:cNvSpPr/>
            <p:nvPr/>
          </p:nvSpPr>
          <p:spPr>
            <a:xfrm>
              <a:off x="19371709" y="3108843"/>
              <a:ext cx="76889" cy="121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9" h="21600" fill="norm" stroke="1" extrusionOk="0">
                  <a:moveTo>
                    <a:pt x="10721" y="0"/>
                  </a:moveTo>
                  <a:cubicBezTo>
                    <a:pt x="6095" y="0"/>
                    <a:pt x="1094" y="1565"/>
                    <a:pt x="164" y="6927"/>
                  </a:cubicBezTo>
                  <a:cubicBezTo>
                    <a:pt x="-898" y="12896"/>
                    <a:pt x="3329" y="21220"/>
                    <a:pt x="8596" y="21585"/>
                  </a:cubicBezTo>
                  <a:cubicBezTo>
                    <a:pt x="8773" y="21600"/>
                    <a:pt x="8972" y="21600"/>
                    <a:pt x="9150" y="21600"/>
                  </a:cubicBezTo>
                  <a:cubicBezTo>
                    <a:pt x="13974" y="21600"/>
                    <a:pt x="18644" y="17210"/>
                    <a:pt x="19662" y="11635"/>
                  </a:cubicBezTo>
                  <a:cubicBezTo>
                    <a:pt x="20702" y="5666"/>
                    <a:pt x="17294" y="425"/>
                    <a:pt x="12270" y="61"/>
                  </a:cubicBezTo>
                  <a:cubicBezTo>
                    <a:pt x="11761" y="15"/>
                    <a:pt x="11252" y="0"/>
                    <a:pt x="10721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5" name="Google Shape;1538;p53"/>
            <p:cNvSpPr/>
            <p:nvPr/>
          </p:nvSpPr>
          <p:spPr>
            <a:xfrm>
              <a:off x="19381519" y="2959507"/>
              <a:ext cx="327363" cy="235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8" h="21600" fill="norm" stroke="1" extrusionOk="0">
                  <a:moveTo>
                    <a:pt x="6496" y="0"/>
                  </a:moveTo>
                  <a:cubicBezTo>
                    <a:pt x="3314" y="0"/>
                    <a:pt x="562" y="3398"/>
                    <a:pt x="199" y="7929"/>
                  </a:cubicBezTo>
                  <a:lnTo>
                    <a:pt x="0" y="9895"/>
                  </a:lnTo>
                  <a:lnTo>
                    <a:pt x="2559" y="14104"/>
                  </a:lnTo>
                  <a:lnTo>
                    <a:pt x="3022" y="17950"/>
                  </a:lnTo>
                  <a:lnTo>
                    <a:pt x="3281" y="17950"/>
                  </a:lnTo>
                  <a:cubicBezTo>
                    <a:pt x="3369" y="17966"/>
                    <a:pt x="3458" y="17966"/>
                    <a:pt x="3540" y="17966"/>
                  </a:cubicBezTo>
                  <a:cubicBezTo>
                    <a:pt x="4549" y="17966"/>
                    <a:pt x="5399" y="16983"/>
                    <a:pt x="5581" y="15512"/>
                  </a:cubicBezTo>
                  <a:cubicBezTo>
                    <a:pt x="5884" y="13152"/>
                    <a:pt x="7108" y="11366"/>
                    <a:pt x="8762" y="11366"/>
                  </a:cubicBezTo>
                  <a:cubicBezTo>
                    <a:pt x="8884" y="11366"/>
                    <a:pt x="9005" y="11374"/>
                    <a:pt x="9126" y="11390"/>
                  </a:cubicBezTo>
                  <a:lnTo>
                    <a:pt x="14244" y="12232"/>
                  </a:lnTo>
                  <a:cubicBezTo>
                    <a:pt x="17332" y="12798"/>
                    <a:pt x="18710" y="15512"/>
                    <a:pt x="18446" y="18792"/>
                  </a:cubicBezTo>
                  <a:lnTo>
                    <a:pt x="18054" y="21600"/>
                  </a:lnTo>
                  <a:lnTo>
                    <a:pt x="20155" y="15984"/>
                  </a:lnTo>
                  <a:cubicBezTo>
                    <a:pt x="20745" y="14104"/>
                    <a:pt x="21010" y="12051"/>
                    <a:pt x="20944" y="9990"/>
                  </a:cubicBezTo>
                  <a:cubicBezTo>
                    <a:pt x="20944" y="9990"/>
                    <a:pt x="21600" y="2965"/>
                    <a:pt x="19764" y="1274"/>
                  </a:cubicBezTo>
                  <a:cubicBezTo>
                    <a:pt x="19080" y="676"/>
                    <a:pt x="18176" y="480"/>
                    <a:pt x="17211" y="480"/>
                  </a:cubicBezTo>
                  <a:cubicBezTo>
                    <a:pt x="15766" y="480"/>
                    <a:pt x="14183" y="920"/>
                    <a:pt x="12997" y="1093"/>
                  </a:cubicBezTo>
                  <a:cubicBezTo>
                    <a:pt x="12898" y="1101"/>
                    <a:pt x="12777" y="1109"/>
                    <a:pt x="12650" y="1109"/>
                  </a:cubicBezTo>
                  <a:cubicBezTo>
                    <a:pt x="10957" y="1109"/>
                    <a:pt x="7224" y="63"/>
                    <a:pt x="7224" y="63"/>
                  </a:cubicBezTo>
                  <a:cubicBezTo>
                    <a:pt x="6976" y="24"/>
                    <a:pt x="6739" y="0"/>
                    <a:pt x="6496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6" name="Google Shape;1539;p53"/>
            <p:cNvSpPr/>
            <p:nvPr/>
          </p:nvSpPr>
          <p:spPr>
            <a:xfrm>
              <a:off x="19066715" y="3345105"/>
              <a:ext cx="1103626" cy="1109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600" fill="norm" stroke="1" extrusionOk="0">
                  <a:moveTo>
                    <a:pt x="2178" y="0"/>
                  </a:moveTo>
                  <a:cubicBezTo>
                    <a:pt x="1177" y="0"/>
                    <a:pt x="168" y="715"/>
                    <a:pt x="47" y="1965"/>
                  </a:cubicBezTo>
                  <a:cubicBezTo>
                    <a:pt x="-379" y="6297"/>
                    <a:pt x="2082" y="10732"/>
                    <a:pt x="6714" y="15124"/>
                  </a:cubicBezTo>
                  <a:cubicBezTo>
                    <a:pt x="9719" y="17668"/>
                    <a:pt x="12452" y="19795"/>
                    <a:pt x="20223" y="21583"/>
                  </a:cubicBezTo>
                  <a:cubicBezTo>
                    <a:pt x="20272" y="21595"/>
                    <a:pt x="20319" y="21600"/>
                    <a:pt x="20365" y="21600"/>
                  </a:cubicBezTo>
                  <a:cubicBezTo>
                    <a:pt x="20965" y="21600"/>
                    <a:pt x="21221" y="20688"/>
                    <a:pt x="20591" y="20411"/>
                  </a:cubicBezTo>
                  <a:lnTo>
                    <a:pt x="20552" y="20391"/>
                  </a:lnTo>
                  <a:cubicBezTo>
                    <a:pt x="20125" y="20193"/>
                    <a:pt x="19583" y="19954"/>
                    <a:pt x="18983" y="19675"/>
                  </a:cubicBezTo>
                  <a:cubicBezTo>
                    <a:pt x="16735" y="18642"/>
                    <a:pt x="13536" y="17052"/>
                    <a:pt x="11501" y="15124"/>
                  </a:cubicBezTo>
                  <a:cubicBezTo>
                    <a:pt x="7471" y="11446"/>
                    <a:pt x="3923" y="7788"/>
                    <a:pt x="4252" y="2740"/>
                  </a:cubicBezTo>
                  <a:cubicBezTo>
                    <a:pt x="4334" y="838"/>
                    <a:pt x="3261" y="0"/>
                    <a:pt x="2178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7" name="Google Shape;1540;p53"/>
            <p:cNvSpPr/>
            <p:nvPr/>
          </p:nvSpPr>
          <p:spPr>
            <a:xfrm>
              <a:off x="19057073" y="3342962"/>
              <a:ext cx="262233" cy="39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600" fill="norm" stroke="1" extrusionOk="0">
                  <a:moveTo>
                    <a:pt x="9636" y="0"/>
                  </a:moveTo>
                  <a:cubicBezTo>
                    <a:pt x="8758" y="0"/>
                    <a:pt x="7789" y="65"/>
                    <a:pt x="6723" y="219"/>
                  </a:cubicBezTo>
                  <a:cubicBezTo>
                    <a:pt x="765" y="1107"/>
                    <a:pt x="531" y="5921"/>
                    <a:pt x="531" y="5921"/>
                  </a:cubicBezTo>
                  <a:cubicBezTo>
                    <a:pt x="531" y="6586"/>
                    <a:pt x="-1557" y="10795"/>
                    <a:pt x="2547" y="20042"/>
                  </a:cubicBezTo>
                  <a:cubicBezTo>
                    <a:pt x="3002" y="20981"/>
                    <a:pt x="4238" y="21600"/>
                    <a:pt x="5597" y="21600"/>
                  </a:cubicBezTo>
                  <a:cubicBezTo>
                    <a:pt x="5838" y="21600"/>
                    <a:pt x="6092" y="21581"/>
                    <a:pt x="6339" y="21540"/>
                  </a:cubicBezTo>
                  <a:cubicBezTo>
                    <a:pt x="11061" y="20595"/>
                    <a:pt x="20043" y="18772"/>
                    <a:pt x="19893" y="18107"/>
                  </a:cubicBezTo>
                  <a:cubicBezTo>
                    <a:pt x="18189" y="11684"/>
                    <a:pt x="18111" y="6474"/>
                    <a:pt x="18111" y="6367"/>
                  </a:cubicBezTo>
                  <a:lnTo>
                    <a:pt x="18111" y="6530"/>
                  </a:lnTo>
                  <a:lnTo>
                    <a:pt x="17025" y="2879"/>
                  </a:lnTo>
                  <a:cubicBezTo>
                    <a:pt x="16869" y="2544"/>
                    <a:pt x="16713" y="2270"/>
                    <a:pt x="16407" y="1991"/>
                  </a:cubicBezTo>
                  <a:cubicBezTo>
                    <a:pt x="15588" y="1270"/>
                    <a:pt x="13487" y="0"/>
                    <a:pt x="9636" y="0"/>
                  </a:cubicBezTo>
                  <a:close/>
                </a:path>
              </a:pathLst>
            </a:custGeom>
            <a:solidFill>
              <a:srgbClr val="F2AC3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8" name="Google Shape;1541;p53"/>
            <p:cNvSpPr/>
            <p:nvPr/>
          </p:nvSpPr>
          <p:spPr>
            <a:xfrm>
              <a:off x="20150605" y="4529505"/>
              <a:ext cx="200409" cy="231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0" h="21600" fill="norm" stroke="1" extrusionOk="0">
                  <a:moveTo>
                    <a:pt x="3931" y="0"/>
                  </a:moveTo>
                  <a:cubicBezTo>
                    <a:pt x="2203" y="0"/>
                    <a:pt x="1177" y="1146"/>
                    <a:pt x="151" y="2813"/>
                  </a:cubicBezTo>
                  <a:cubicBezTo>
                    <a:pt x="-1294" y="5065"/>
                    <a:pt x="8078" y="18218"/>
                    <a:pt x="9891" y="18218"/>
                  </a:cubicBezTo>
                  <a:cubicBezTo>
                    <a:pt x="10002" y="18218"/>
                    <a:pt x="10079" y="18170"/>
                    <a:pt x="10130" y="18081"/>
                  </a:cubicBezTo>
                  <a:cubicBezTo>
                    <a:pt x="11148" y="16358"/>
                    <a:pt x="7274" y="11301"/>
                    <a:pt x="8497" y="10155"/>
                  </a:cubicBezTo>
                  <a:cubicBezTo>
                    <a:pt x="8506" y="10155"/>
                    <a:pt x="8506" y="10155"/>
                    <a:pt x="8514" y="10155"/>
                  </a:cubicBezTo>
                  <a:cubicBezTo>
                    <a:pt x="8779" y="10155"/>
                    <a:pt x="12302" y="12038"/>
                    <a:pt x="13790" y="14835"/>
                  </a:cubicBezTo>
                  <a:cubicBezTo>
                    <a:pt x="15124" y="17168"/>
                    <a:pt x="17399" y="21600"/>
                    <a:pt x="18972" y="21600"/>
                  </a:cubicBezTo>
                  <a:cubicBezTo>
                    <a:pt x="19323" y="21600"/>
                    <a:pt x="19639" y="21376"/>
                    <a:pt x="19904" y="20847"/>
                  </a:cubicBezTo>
                  <a:cubicBezTo>
                    <a:pt x="20306" y="20085"/>
                    <a:pt x="19288" y="13497"/>
                    <a:pt x="17253" y="10443"/>
                  </a:cubicBezTo>
                  <a:cubicBezTo>
                    <a:pt x="15218" y="7294"/>
                    <a:pt x="10943" y="2909"/>
                    <a:pt x="7077" y="898"/>
                  </a:cubicBezTo>
                  <a:cubicBezTo>
                    <a:pt x="5803" y="273"/>
                    <a:pt x="4777" y="0"/>
                    <a:pt x="3931" y="0"/>
                  </a:cubicBezTo>
                  <a:close/>
                </a:path>
              </a:pathLst>
            </a:custGeom>
            <a:solidFill>
              <a:srgbClr val="ED86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9" name="Google Shape;1542;p53"/>
            <p:cNvSpPr/>
            <p:nvPr/>
          </p:nvSpPr>
          <p:spPr>
            <a:xfrm>
              <a:off x="19635190" y="1924186"/>
              <a:ext cx="1113798" cy="320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fill="norm" stroke="1" extrusionOk="0">
                  <a:moveTo>
                    <a:pt x="10572" y="0"/>
                  </a:moveTo>
                  <a:cubicBezTo>
                    <a:pt x="10415" y="0"/>
                    <a:pt x="10258" y="34"/>
                    <a:pt x="10238" y="103"/>
                  </a:cubicBezTo>
                  <a:lnTo>
                    <a:pt x="9806" y="1596"/>
                  </a:lnTo>
                  <a:lnTo>
                    <a:pt x="9806" y="7849"/>
                  </a:lnTo>
                  <a:lnTo>
                    <a:pt x="893" y="2373"/>
                  </a:lnTo>
                  <a:cubicBezTo>
                    <a:pt x="799" y="2321"/>
                    <a:pt x="631" y="2292"/>
                    <a:pt x="465" y="2292"/>
                  </a:cubicBezTo>
                  <a:cubicBezTo>
                    <a:pt x="389" y="2292"/>
                    <a:pt x="313" y="2298"/>
                    <a:pt x="244" y="2311"/>
                  </a:cubicBezTo>
                  <a:cubicBezTo>
                    <a:pt x="8" y="2360"/>
                    <a:pt x="-70" y="2462"/>
                    <a:pt x="67" y="2538"/>
                  </a:cubicBezTo>
                  <a:lnTo>
                    <a:pt x="8330" y="7608"/>
                  </a:lnTo>
                  <a:cubicBezTo>
                    <a:pt x="9293" y="8200"/>
                    <a:pt x="9806" y="8874"/>
                    <a:pt x="9806" y="9555"/>
                  </a:cubicBezTo>
                  <a:lnTo>
                    <a:pt x="9806" y="21600"/>
                  </a:lnTo>
                  <a:lnTo>
                    <a:pt x="11339" y="21600"/>
                  </a:lnTo>
                  <a:lnTo>
                    <a:pt x="11339" y="9693"/>
                  </a:lnTo>
                  <a:cubicBezTo>
                    <a:pt x="11339" y="8936"/>
                    <a:pt x="11968" y="8193"/>
                    <a:pt x="13150" y="7553"/>
                  </a:cubicBezTo>
                  <a:lnTo>
                    <a:pt x="21393" y="3123"/>
                  </a:lnTo>
                  <a:cubicBezTo>
                    <a:pt x="21530" y="3047"/>
                    <a:pt x="21471" y="2944"/>
                    <a:pt x="21254" y="2896"/>
                  </a:cubicBezTo>
                  <a:cubicBezTo>
                    <a:pt x="21176" y="2878"/>
                    <a:pt x="21087" y="2870"/>
                    <a:pt x="21000" y="2870"/>
                  </a:cubicBezTo>
                  <a:cubicBezTo>
                    <a:pt x="20844" y="2870"/>
                    <a:pt x="20692" y="2896"/>
                    <a:pt x="20605" y="2944"/>
                  </a:cubicBezTo>
                  <a:lnTo>
                    <a:pt x="11339" y="7925"/>
                  </a:lnTo>
                  <a:lnTo>
                    <a:pt x="11339" y="1596"/>
                  </a:lnTo>
                  <a:lnTo>
                    <a:pt x="10908" y="103"/>
                  </a:lnTo>
                  <a:cubicBezTo>
                    <a:pt x="10888" y="34"/>
                    <a:pt x="10729" y="0"/>
                    <a:pt x="10572" y="0"/>
                  </a:cubicBezTo>
                  <a:close/>
                </a:path>
              </a:pathLst>
            </a:custGeom>
            <a:solidFill>
              <a:srgbClr val="DB8E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0" name="Google Shape;1543;p53"/>
            <p:cNvSpPr/>
            <p:nvPr/>
          </p:nvSpPr>
          <p:spPr>
            <a:xfrm>
              <a:off x="19576504" y="2084409"/>
              <a:ext cx="136870" cy="207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8" h="21600" fill="norm" stroke="1" extrusionOk="0">
                  <a:moveTo>
                    <a:pt x="1900" y="0"/>
                  </a:moveTo>
                  <a:cubicBezTo>
                    <a:pt x="1900" y="0"/>
                    <a:pt x="-1637" y="11064"/>
                    <a:pt x="942" y="15112"/>
                  </a:cubicBezTo>
                  <a:cubicBezTo>
                    <a:pt x="3395" y="19151"/>
                    <a:pt x="15205" y="21600"/>
                    <a:pt x="15205" y="21600"/>
                  </a:cubicBezTo>
                  <a:cubicBezTo>
                    <a:pt x="15205" y="21600"/>
                    <a:pt x="19963" y="12878"/>
                    <a:pt x="17521" y="8829"/>
                  </a:cubicBezTo>
                  <a:cubicBezTo>
                    <a:pt x="15079" y="4790"/>
                    <a:pt x="1900" y="0"/>
                    <a:pt x="1900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1" name="Google Shape;1544;p53"/>
            <p:cNvSpPr/>
            <p:nvPr/>
          </p:nvSpPr>
          <p:spPr>
            <a:xfrm>
              <a:off x="19525454" y="2302841"/>
              <a:ext cx="153109" cy="100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55" y="0"/>
                  </a:moveTo>
                  <a:cubicBezTo>
                    <a:pt x="10643" y="0"/>
                    <a:pt x="9615" y="239"/>
                    <a:pt x="8780" y="882"/>
                  </a:cubicBezTo>
                  <a:cubicBezTo>
                    <a:pt x="4753" y="3713"/>
                    <a:pt x="0" y="19486"/>
                    <a:pt x="0" y="19486"/>
                  </a:cubicBezTo>
                  <a:cubicBezTo>
                    <a:pt x="0" y="19486"/>
                    <a:pt x="5974" y="21600"/>
                    <a:pt x="10752" y="21600"/>
                  </a:cubicBezTo>
                  <a:cubicBezTo>
                    <a:pt x="12481" y="21600"/>
                    <a:pt x="14041" y="21324"/>
                    <a:pt x="15118" y="20571"/>
                  </a:cubicBezTo>
                  <a:cubicBezTo>
                    <a:pt x="19145" y="17501"/>
                    <a:pt x="21600" y="3713"/>
                    <a:pt x="21600" y="3713"/>
                  </a:cubicBezTo>
                  <a:cubicBezTo>
                    <a:pt x="21600" y="3713"/>
                    <a:pt x="16061" y="0"/>
                    <a:pt x="11755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2" name="Google Shape;1545;p53"/>
            <p:cNvSpPr/>
            <p:nvPr/>
          </p:nvSpPr>
          <p:spPr>
            <a:xfrm>
              <a:off x="20192922" y="2394997"/>
              <a:ext cx="153109" cy="100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8" y="0"/>
                  </a:moveTo>
                  <a:cubicBezTo>
                    <a:pt x="9119" y="0"/>
                    <a:pt x="7559" y="276"/>
                    <a:pt x="6482" y="1029"/>
                  </a:cubicBezTo>
                  <a:cubicBezTo>
                    <a:pt x="2455" y="4096"/>
                    <a:pt x="0" y="17871"/>
                    <a:pt x="0" y="17871"/>
                  </a:cubicBezTo>
                  <a:cubicBezTo>
                    <a:pt x="0" y="17871"/>
                    <a:pt x="5539" y="21600"/>
                    <a:pt x="9845" y="21600"/>
                  </a:cubicBezTo>
                  <a:cubicBezTo>
                    <a:pt x="10957" y="21600"/>
                    <a:pt x="11985" y="21343"/>
                    <a:pt x="12820" y="20718"/>
                  </a:cubicBezTo>
                  <a:cubicBezTo>
                    <a:pt x="16847" y="17871"/>
                    <a:pt x="21600" y="2131"/>
                    <a:pt x="21600" y="2131"/>
                  </a:cubicBezTo>
                  <a:cubicBezTo>
                    <a:pt x="21600" y="2131"/>
                    <a:pt x="15613" y="0"/>
                    <a:pt x="10848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3" name="Google Shape;1546;p53"/>
            <p:cNvSpPr/>
            <p:nvPr/>
          </p:nvSpPr>
          <p:spPr>
            <a:xfrm>
              <a:off x="19644872" y="2524101"/>
              <a:ext cx="160224" cy="101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85" y="0"/>
                  </a:moveTo>
                  <a:cubicBezTo>
                    <a:pt x="7246" y="0"/>
                    <a:pt x="0" y="4192"/>
                    <a:pt x="0" y="4192"/>
                  </a:cubicBezTo>
                  <a:cubicBezTo>
                    <a:pt x="0" y="4192"/>
                    <a:pt x="5640" y="19001"/>
                    <a:pt x="9766" y="21179"/>
                  </a:cubicBezTo>
                  <a:cubicBezTo>
                    <a:pt x="10286" y="21472"/>
                    <a:pt x="10887" y="21600"/>
                    <a:pt x="11511" y="21600"/>
                  </a:cubicBezTo>
                  <a:cubicBezTo>
                    <a:pt x="15683" y="21600"/>
                    <a:pt x="21600" y="16182"/>
                    <a:pt x="21600" y="16182"/>
                  </a:cubicBezTo>
                  <a:cubicBezTo>
                    <a:pt x="21600" y="16182"/>
                    <a:pt x="18295" y="2874"/>
                    <a:pt x="14308" y="476"/>
                  </a:cubicBezTo>
                  <a:cubicBezTo>
                    <a:pt x="13660" y="146"/>
                    <a:pt x="12863" y="0"/>
                    <a:pt x="11985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4" name="Google Shape;1547;p53"/>
            <p:cNvSpPr/>
            <p:nvPr/>
          </p:nvSpPr>
          <p:spPr>
            <a:xfrm>
              <a:off x="19855208" y="2465121"/>
              <a:ext cx="101150" cy="160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16" h="21600" fill="norm" stroke="1" extrusionOk="0">
                  <a:moveTo>
                    <a:pt x="15012" y="0"/>
                  </a:moveTo>
                  <a:cubicBezTo>
                    <a:pt x="15012" y="0"/>
                    <a:pt x="2232" y="5640"/>
                    <a:pt x="355" y="9627"/>
                  </a:cubicBezTo>
                  <a:cubicBezTo>
                    <a:pt x="-1523" y="13764"/>
                    <a:pt x="4678" y="21600"/>
                    <a:pt x="4678" y="21600"/>
                  </a:cubicBezTo>
                  <a:cubicBezTo>
                    <a:pt x="4678" y="21600"/>
                    <a:pt x="16133" y="18306"/>
                    <a:pt x="18199" y="14169"/>
                  </a:cubicBezTo>
                  <a:cubicBezTo>
                    <a:pt x="20077" y="10182"/>
                    <a:pt x="15012" y="0"/>
                    <a:pt x="15012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5" name="Google Shape;1548;p53"/>
            <p:cNvSpPr/>
            <p:nvPr/>
          </p:nvSpPr>
          <p:spPr>
            <a:xfrm>
              <a:off x="19690002" y="2169107"/>
              <a:ext cx="136676" cy="216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4" h="21600" fill="norm" stroke="1" extrusionOk="0">
                  <a:moveTo>
                    <a:pt x="14918" y="0"/>
                  </a:moveTo>
                  <a:cubicBezTo>
                    <a:pt x="14918" y="0"/>
                    <a:pt x="2321" y="5605"/>
                    <a:pt x="379" y="9679"/>
                  </a:cubicBezTo>
                  <a:cubicBezTo>
                    <a:pt x="-1552" y="13761"/>
                    <a:pt x="4531" y="21600"/>
                    <a:pt x="4531" y="21600"/>
                  </a:cubicBezTo>
                  <a:cubicBezTo>
                    <a:pt x="4531" y="21600"/>
                    <a:pt x="16175" y="18339"/>
                    <a:pt x="18106" y="14266"/>
                  </a:cubicBezTo>
                  <a:cubicBezTo>
                    <a:pt x="20048" y="10192"/>
                    <a:pt x="14918" y="0"/>
                    <a:pt x="14918" y="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Google Shape;1549;p53"/>
            <p:cNvSpPr/>
            <p:nvPr/>
          </p:nvSpPr>
          <p:spPr>
            <a:xfrm>
              <a:off x="20723843" y="2176308"/>
              <a:ext cx="137832" cy="201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46" h="21600" fill="norm" stroke="1" extrusionOk="0">
                  <a:moveTo>
                    <a:pt x="17239" y="0"/>
                  </a:moveTo>
                  <a:cubicBezTo>
                    <a:pt x="17228" y="0"/>
                    <a:pt x="3786" y="4274"/>
                    <a:pt x="934" y="8327"/>
                  </a:cubicBezTo>
                  <a:cubicBezTo>
                    <a:pt x="-1782" y="12389"/>
                    <a:pt x="2292" y="21600"/>
                    <a:pt x="2292" y="21600"/>
                  </a:cubicBezTo>
                  <a:cubicBezTo>
                    <a:pt x="2292" y="21600"/>
                    <a:pt x="14250" y="19629"/>
                    <a:pt x="17102" y="15567"/>
                  </a:cubicBezTo>
                  <a:cubicBezTo>
                    <a:pt x="19818" y="11514"/>
                    <a:pt x="17239" y="0"/>
                    <a:pt x="17239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7" name="Google Shape;1550;p53"/>
            <p:cNvSpPr/>
            <p:nvPr/>
          </p:nvSpPr>
          <p:spPr>
            <a:xfrm>
              <a:off x="20507281" y="2678838"/>
              <a:ext cx="163310" cy="101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558" y="0"/>
                  </a:moveTo>
                  <a:cubicBezTo>
                    <a:pt x="8923" y="0"/>
                    <a:pt x="8334" y="110"/>
                    <a:pt x="7835" y="348"/>
                  </a:cubicBezTo>
                  <a:cubicBezTo>
                    <a:pt x="3787" y="2089"/>
                    <a:pt x="0" y="15188"/>
                    <a:pt x="0" y="15188"/>
                  </a:cubicBezTo>
                  <a:cubicBezTo>
                    <a:pt x="0" y="15188"/>
                    <a:pt x="5907" y="21600"/>
                    <a:pt x="10057" y="21600"/>
                  </a:cubicBezTo>
                  <a:cubicBezTo>
                    <a:pt x="10556" y="21600"/>
                    <a:pt x="11044" y="21508"/>
                    <a:pt x="11475" y="21289"/>
                  </a:cubicBezTo>
                  <a:cubicBezTo>
                    <a:pt x="15534" y="19548"/>
                    <a:pt x="21600" y="5368"/>
                    <a:pt x="21600" y="5368"/>
                  </a:cubicBezTo>
                  <a:cubicBezTo>
                    <a:pt x="21600" y="5368"/>
                    <a:pt x="14139" y="0"/>
                    <a:pt x="9558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8" name="Google Shape;1551;p53"/>
            <p:cNvSpPr/>
            <p:nvPr/>
          </p:nvSpPr>
          <p:spPr>
            <a:xfrm>
              <a:off x="20510802" y="2383509"/>
              <a:ext cx="101049" cy="1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62" h="21600" fill="norm" stroke="1" extrusionOk="0">
                  <a:moveTo>
                    <a:pt x="4663" y="0"/>
                  </a:moveTo>
                  <a:cubicBezTo>
                    <a:pt x="4663" y="0"/>
                    <a:pt x="-1402" y="9717"/>
                    <a:pt x="301" y="13765"/>
                  </a:cubicBezTo>
                  <a:cubicBezTo>
                    <a:pt x="1813" y="17813"/>
                    <a:pt x="13194" y="21600"/>
                    <a:pt x="13194" y="21600"/>
                  </a:cubicBezTo>
                  <a:cubicBezTo>
                    <a:pt x="13194" y="21600"/>
                    <a:pt x="20198" y="14173"/>
                    <a:pt x="18495" y="10114"/>
                  </a:cubicBezTo>
                  <a:cubicBezTo>
                    <a:pt x="16983" y="6066"/>
                    <a:pt x="4663" y="0"/>
                    <a:pt x="4663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Google Shape;1552;p53"/>
            <p:cNvSpPr/>
            <p:nvPr/>
          </p:nvSpPr>
          <p:spPr>
            <a:xfrm>
              <a:off x="20682849" y="2361906"/>
              <a:ext cx="221518" cy="136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554" y="0"/>
                  </a:moveTo>
                  <a:cubicBezTo>
                    <a:pt x="8928" y="0"/>
                    <a:pt x="8351" y="108"/>
                    <a:pt x="7866" y="339"/>
                  </a:cubicBezTo>
                  <a:cubicBezTo>
                    <a:pt x="3787" y="2113"/>
                    <a:pt x="0" y="15181"/>
                    <a:pt x="0" y="15181"/>
                  </a:cubicBezTo>
                  <a:cubicBezTo>
                    <a:pt x="0" y="15181"/>
                    <a:pt x="5952" y="21600"/>
                    <a:pt x="10131" y="21600"/>
                  </a:cubicBezTo>
                  <a:cubicBezTo>
                    <a:pt x="10633" y="21600"/>
                    <a:pt x="11109" y="21505"/>
                    <a:pt x="11544" y="21302"/>
                  </a:cubicBezTo>
                  <a:cubicBezTo>
                    <a:pt x="15531" y="19528"/>
                    <a:pt x="21600" y="5336"/>
                    <a:pt x="21600" y="5336"/>
                  </a:cubicBezTo>
                  <a:cubicBezTo>
                    <a:pt x="21600" y="5336"/>
                    <a:pt x="14085" y="0"/>
                    <a:pt x="9554" y="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0" name="Google Shape;1553;p53"/>
            <p:cNvSpPr/>
            <p:nvPr/>
          </p:nvSpPr>
          <p:spPr>
            <a:xfrm>
              <a:off x="20182014" y="1868035"/>
              <a:ext cx="136650" cy="216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31" h="21600" fill="norm" stroke="1" extrusionOk="0">
                  <a:moveTo>
                    <a:pt x="14906" y="0"/>
                  </a:moveTo>
                  <a:cubicBezTo>
                    <a:pt x="14906" y="0"/>
                    <a:pt x="2316" y="5605"/>
                    <a:pt x="374" y="9679"/>
                  </a:cubicBezTo>
                  <a:cubicBezTo>
                    <a:pt x="-1567" y="13752"/>
                    <a:pt x="4664" y="21600"/>
                    <a:pt x="4664" y="21600"/>
                  </a:cubicBezTo>
                  <a:cubicBezTo>
                    <a:pt x="4664" y="21600"/>
                    <a:pt x="16150" y="18339"/>
                    <a:pt x="18092" y="14266"/>
                  </a:cubicBezTo>
                  <a:cubicBezTo>
                    <a:pt x="20033" y="10192"/>
                    <a:pt x="14906" y="0"/>
                    <a:pt x="14906" y="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1" name="Google Shape;1554;p53"/>
            <p:cNvSpPr/>
            <p:nvPr/>
          </p:nvSpPr>
          <p:spPr>
            <a:xfrm>
              <a:off x="20215383" y="1967564"/>
              <a:ext cx="207202" cy="13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0" y="0"/>
                  </a:moveTo>
                  <a:cubicBezTo>
                    <a:pt x="9124" y="0"/>
                    <a:pt x="7560" y="272"/>
                    <a:pt x="6497" y="1045"/>
                  </a:cubicBezTo>
                  <a:cubicBezTo>
                    <a:pt x="2449" y="4114"/>
                    <a:pt x="0" y="18016"/>
                    <a:pt x="0" y="18016"/>
                  </a:cubicBezTo>
                  <a:cubicBezTo>
                    <a:pt x="0" y="18016"/>
                    <a:pt x="5523" y="21600"/>
                    <a:pt x="9812" y="21600"/>
                  </a:cubicBezTo>
                  <a:cubicBezTo>
                    <a:pt x="10921" y="21600"/>
                    <a:pt x="11939" y="21369"/>
                    <a:pt x="12771" y="20772"/>
                  </a:cubicBezTo>
                  <a:cubicBezTo>
                    <a:pt x="16810" y="17853"/>
                    <a:pt x="21600" y="2172"/>
                    <a:pt x="21600" y="2172"/>
                  </a:cubicBezTo>
                  <a:cubicBezTo>
                    <a:pt x="21600" y="2172"/>
                    <a:pt x="15621" y="0"/>
                    <a:pt x="10840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Google Shape;1555;p53"/>
            <p:cNvSpPr/>
            <p:nvPr/>
          </p:nvSpPr>
          <p:spPr>
            <a:xfrm>
              <a:off x="19997979" y="2205198"/>
              <a:ext cx="185771" cy="144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79" y="0"/>
                  </a:moveTo>
                  <a:cubicBezTo>
                    <a:pt x="1336" y="0"/>
                    <a:pt x="0" y="103"/>
                    <a:pt x="0" y="103"/>
                  </a:cubicBezTo>
                  <a:cubicBezTo>
                    <a:pt x="0" y="103"/>
                    <a:pt x="3090" y="15847"/>
                    <a:pt x="7237" y="19674"/>
                  </a:cubicBezTo>
                  <a:cubicBezTo>
                    <a:pt x="8792" y="21138"/>
                    <a:pt x="11273" y="21600"/>
                    <a:pt x="13745" y="21600"/>
                  </a:cubicBezTo>
                  <a:cubicBezTo>
                    <a:pt x="17693" y="21600"/>
                    <a:pt x="21600" y="20431"/>
                    <a:pt x="21600" y="20431"/>
                  </a:cubicBezTo>
                  <a:cubicBezTo>
                    <a:pt x="21600" y="20431"/>
                    <a:pt x="20773" y="6832"/>
                    <a:pt x="16736" y="3005"/>
                  </a:cubicBezTo>
                  <a:cubicBezTo>
                    <a:pt x="14005" y="424"/>
                    <a:pt x="7326" y="0"/>
                    <a:pt x="3279" y="0"/>
                  </a:cubicBezTo>
                  <a:close/>
                </a:path>
              </a:pathLst>
            </a:custGeom>
            <a:solidFill>
              <a:srgbClr val="74D8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3" name="Google Shape;1556;p53"/>
            <p:cNvSpPr/>
            <p:nvPr/>
          </p:nvSpPr>
          <p:spPr>
            <a:xfrm>
              <a:off x="19744537" y="4781027"/>
              <a:ext cx="979758" cy="363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fill="norm" stroke="1" extrusionOk="0">
                  <a:moveTo>
                    <a:pt x="8740" y="0"/>
                  </a:moveTo>
                  <a:cubicBezTo>
                    <a:pt x="7596" y="0"/>
                    <a:pt x="6464" y="1223"/>
                    <a:pt x="5622" y="3582"/>
                  </a:cubicBezTo>
                  <a:lnTo>
                    <a:pt x="184" y="18507"/>
                  </a:lnTo>
                  <a:cubicBezTo>
                    <a:pt x="-214" y="19659"/>
                    <a:pt x="73" y="21600"/>
                    <a:pt x="668" y="21600"/>
                  </a:cubicBezTo>
                  <a:lnTo>
                    <a:pt x="20484" y="21600"/>
                  </a:lnTo>
                  <a:cubicBezTo>
                    <a:pt x="21144" y="21600"/>
                    <a:pt x="21386" y="19175"/>
                    <a:pt x="20815" y="18201"/>
                  </a:cubicBezTo>
                  <a:lnTo>
                    <a:pt x="11059" y="1819"/>
                  </a:lnTo>
                  <a:cubicBezTo>
                    <a:pt x="10344" y="596"/>
                    <a:pt x="9539" y="0"/>
                    <a:pt x="8740" y="0"/>
                  </a:cubicBezTo>
                  <a:close/>
                </a:path>
              </a:pathLst>
            </a:custGeom>
            <a:solidFill>
              <a:srgbClr val="DB8E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4" name="Google Shape;1557;p53"/>
            <p:cNvSpPr/>
            <p:nvPr/>
          </p:nvSpPr>
          <p:spPr>
            <a:xfrm>
              <a:off x="20049073" y="4262552"/>
              <a:ext cx="199117" cy="22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600" fill="norm" stroke="1" extrusionOk="0">
                  <a:moveTo>
                    <a:pt x="9181" y="0"/>
                  </a:moveTo>
                  <a:cubicBezTo>
                    <a:pt x="7883" y="0"/>
                    <a:pt x="7013" y="6265"/>
                    <a:pt x="5824" y="7359"/>
                  </a:cubicBezTo>
                  <a:cubicBezTo>
                    <a:pt x="4745" y="8353"/>
                    <a:pt x="2585" y="9748"/>
                    <a:pt x="2585" y="9748"/>
                  </a:cubicBezTo>
                  <a:lnTo>
                    <a:pt x="0" y="16313"/>
                  </a:lnTo>
                  <a:cubicBezTo>
                    <a:pt x="0" y="16313"/>
                    <a:pt x="4835" y="21600"/>
                    <a:pt x="13535" y="21600"/>
                  </a:cubicBezTo>
                  <a:cubicBezTo>
                    <a:pt x="13844" y="21600"/>
                    <a:pt x="14152" y="21592"/>
                    <a:pt x="14470" y="21583"/>
                  </a:cubicBezTo>
                  <a:cubicBezTo>
                    <a:pt x="17708" y="21483"/>
                    <a:pt x="19114" y="20088"/>
                    <a:pt x="20303" y="18693"/>
                  </a:cubicBezTo>
                  <a:cubicBezTo>
                    <a:pt x="21382" y="17399"/>
                    <a:pt x="20303" y="15018"/>
                    <a:pt x="20947" y="13423"/>
                  </a:cubicBezTo>
                  <a:cubicBezTo>
                    <a:pt x="21600" y="11836"/>
                    <a:pt x="19441" y="10842"/>
                    <a:pt x="19867" y="9046"/>
                  </a:cubicBezTo>
                  <a:cubicBezTo>
                    <a:pt x="20412" y="6465"/>
                    <a:pt x="18461" y="5170"/>
                    <a:pt x="18461" y="5170"/>
                  </a:cubicBezTo>
                  <a:cubicBezTo>
                    <a:pt x="18461" y="5170"/>
                    <a:pt x="16556" y="8946"/>
                    <a:pt x="13816" y="8946"/>
                  </a:cubicBezTo>
                  <a:cubicBezTo>
                    <a:pt x="13571" y="8946"/>
                    <a:pt x="13317" y="8912"/>
                    <a:pt x="13063" y="8854"/>
                  </a:cubicBezTo>
                  <a:cubicBezTo>
                    <a:pt x="10369" y="8252"/>
                    <a:pt x="10260" y="1587"/>
                    <a:pt x="10260" y="1587"/>
                  </a:cubicBezTo>
                  <a:cubicBezTo>
                    <a:pt x="10260" y="1587"/>
                    <a:pt x="10578" y="0"/>
                    <a:pt x="9181" y="0"/>
                  </a:cubicBezTo>
                  <a:close/>
                </a:path>
              </a:pathLst>
            </a:custGeom>
            <a:solidFill>
              <a:srgbClr val="FBB28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Google Shape;1558;p53"/>
            <p:cNvSpPr/>
            <p:nvPr/>
          </p:nvSpPr>
          <p:spPr>
            <a:xfrm>
              <a:off x="20738906" y="2242060"/>
              <a:ext cx="2885976" cy="2376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0" h="21600" fill="norm" stroke="1" extrusionOk="0">
                  <a:moveTo>
                    <a:pt x="11117" y="7722"/>
                  </a:moveTo>
                  <a:cubicBezTo>
                    <a:pt x="11265" y="7778"/>
                    <a:pt x="11414" y="7834"/>
                    <a:pt x="11562" y="7899"/>
                  </a:cubicBezTo>
                  <a:cubicBezTo>
                    <a:pt x="11590" y="8149"/>
                    <a:pt x="11611" y="8400"/>
                    <a:pt x="11590" y="8650"/>
                  </a:cubicBezTo>
                  <a:cubicBezTo>
                    <a:pt x="11576" y="8836"/>
                    <a:pt x="11526" y="9021"/>
                    <a:pt x="11477" y="9198"/>
                  </a:cubicBezTo>
                  <a:cubicBezTo>
                    <a:pt x="11208" y="9188"/>
                    <a:pt x="11110" y="9040"/>
                    <a:pt x="11095" y="8595"/>
                  </a:cubicBezTo>
                  <a:cubicBezTo>
                    <a:pt x="11088" y="8400"/>
                    <a:pt x="11103" y="8196"/>
                    <a:pt x="11110" y="8001"/>
                  </a:cubicBezTo>
                  <a:cubicBezTo>
                    <a:pt x="11110" y="7908"/>
                    <a:pt x="11117" y="7816"/>
                    <a:pt x="11117" y="7722"/>
                  </a:cubicBezTo>
                  <a:close/>
                  <a:moveTo>
                    <a:pt x="8234" y="8159"/>
                  </a:moveTo>
                  <a:cubicBezTo>
                    <a:pt x="8184" y="8595"/>
                    <a:pt x="8184" y="9049"/>
                    <a:pt x="8262" y="9559"/>
                  </a:cubicBezTo>
                  <a:cubicBezTo>
                    <a:pt x="8276" y="9643"/>
                    <a:pt x="8304" y="9726"/>
                    <a:pt x="8326" y="9809"/>
                  </a:cubicBezTo>
                  <a:cubicBezTo>
                    <a:pt x="8361" y="9930"/>
                    <a:pt x="8403" y="10051"/>
                    <a:pt x="8375" y="10125"/>
                  </a:cubicBezTo>
                  <a:cubicBezTo>
                    <a:pt x="8368" y="10144"/>
                    <a:pt x="8361" y="10162"/>
                    <a:pt x="8340" y="10181"/>
                  </a:cubicBezTo>
                  <a:cubicBezTo>
                    <a:pt x="8304" y="10106"/>
                    <a:pt x="8262" y="10051"/>
                    <a:pt x="8226" y="9986"/>
                  </a:cubicBezTo>
                  <a:cubicBezTo>
                    <a:pt x="8127" y="9837"/>
                    <a:pt x="8043" y="9689"/>
                    <a:pt x="7986" y="9531"/>
                  </a:cubicBezTo>
                  <a:cubicBezTo>
                    <a:pt x="7880" y="9234"/>
                    <a:pt x="7845" y="8854"/>
                    <a:pt x="7859" y="8493"/>
                  </a:cubicBezTo>
                  <a:cubicBezTo>
                    <a:pt x="7986" y="8363"/>
                    <a:pt x="8114" y="8251"/>
                    <a:pt x="8234" y="8159"/>
                  </a:cubicBezTo>
                  <a:close/>
                  <a:moveTo>
                    <a:pt x="11753" y="7992"/>
                  </a:moveTo>
                  <a:cubicBezTo>
                    <a:pt x="11972" y="8094"/>
                    <a:pt x="12191" y="8205"/>
                    <a:pt x="12410" y="8325"/>
                  </a:cubicBezTo>
                  <a:cubicBezTo>
                    <a:pt x="12389" y="8938"/>
                    <a:pt x="12346" y="9550"/>
                    <a:pt x="12233" y="10097"/>
                  </a:cubicBezTo>
                  <a:cubicBezTo>
                    <a:pt x="12198" y="10292"/>
                    <a:pt x="12148" y="10440"/>
                    <a:pt x="12092" y="10580"/>
                  </a:cubicBezTo>
                  <a:cubicBezTo>
                    <a:pt x="11852" y="10561"/>
                    <a:pt x="11689" y="10487"/>
                    <a:pt x="11604" y="10357"/>
                  </a:cubicBezTo>
                  <a:cubicBezTo>
                    <a:pt x="11519" y="10218"/>
                    <a:pt x="11506" y="10004"/>
                    <a:pt x="11555" y="9689"/>
                  </a:cubicBezTo>
                  <a:cubicBezTo>
                    <a:pt x="11576" y="9569"/>
                    <a:pt x="11611" y="9439"/>
                    <a:pt x="11647" y="9300"/>
                  </a:cubicBezTo>
                  <a:cubicBezTo>
                    <a:pt x="11703" y="9104"/>
                    <a:pt x="11753" y="8901"/>
                    <a:pt x="11774" y="8678"/>
                  </a:cubicBezTo>
                  <a:cubicBezTo>
                    <a:pt x="11795" y="8437"/>
                    <a:pt x="11781" y="8214"/>
                    <a:pt x="11753" y="7992"/>
                  </a:cubicBezTo>
                  <a:close/>
                  <a:moveTo>
                    <a:pt x="10290" y="7519"/>
                  </a:moveTo>
                  <a:cubicBezTo>
                    <a:pt x="10509" y="7546"/>
                    <a:pt x="10721" y="7593"/>
                    <a:pt x="10940" y="7658"/>
                  </a:cubicBezTo>
                  <a:cubicBezTo>
                    <a:pt x="10933" y="7769"/>
                    <a:pt x="10933" y="7880"/>
                    <a:pt x="10926" y="7992"/>
                  </a:cubicBezTo>
                  <a:cubicBezTo>
                    <a:pt x="10919" y="8187"/>
                    <a:pt x="10904" y="8391"/>
                    <a:pt x="10912" y="8604"/>
                  </a:cubicBezTo>
                  <a:cubicBezTo>
                    <a:pt x="10926" y="8975"/>
                    <a:pt x="10996" y="9383"/>
                    <a:pt x="11421" y="9429"/>
                  </a:cubicBezTo>
                  <a:cubicBezTo>
                    <a:pt x="11399" y="9503"/>
                    <a:pt x="11385" y="9569"/>
                    <a:pt x="11378" y="9643"/>
                  </a:cubicBezTo>
                  <a:cubicBezTo>
                    <a:pt x="11307" y="10023"/>
                    <a:pt x="11343" y="10310"/>
                    <a:pt x="11463" y="10505"/>
                  </a:cubicBezTo>
                  <a:cubicBezTo>
                    <a:pt x="11569" y="10682"/>
                    <a:pt x="11738" y="10775"/>
                    <a:pt x="11986" y="10811"/>
                  </a:cubicBezTo>
                  <a:cubicBezTo>
                    <a:pt x="11908" y="10951"/>
                    <a:pt x="11830" y="11072"/>
                    <a:pt x="11738" y="11201"/>
                  </a:cubicBezTo>
                  <a:cubicBezTo>
                    <a:pt x="11625" y="11359"/>
                    <a:pt x="11506" y="11535"/>
                    <a:pt x="11392" y="11758"/>
                  </a:cubicBezTo>
                  <a:cubicBezTo>
                    <a:pt x="11385" y="11767"/>
                    <a:pt x="11378" y="11776"/>
                    <a:pt x="11371" y="11794"/>
                  </a:cubicBezTo>
                  <a:cubicBezTo>
                    <a:pt x="11364" y="11792"/>
                    <a:pt x="11357" y="11791"/>
                    <a:pt x="11350" y="11791"/>
                  </a:cubicBezTo>
                  <a:cubicBezTo>
                    <a:pt x="11329" y="11791"/>
                    <a:pt x="11309" y="11802"/>
                    <a:pt x="11293" y="11823"/>
                  </a:cubicBezTo>
                  <a:cubicBezTo>
                    <a:pt x="11237" y="11903"/>
                    <a:pt x="11164" y="11944"/>
                    <a:pt x="11071" y="11944"/>
                  </a:cubicBezTo>
                  <a:cubicBezTo>
                    <a:pt x="11035" y="11944"/>
                    <a:pt x="10996" y="11938"/>
                    <a:pt x="10954" y="11925"/>
                  </a:cubicBezTo>
                  <a:cubicBezTo>
                    <a:pt x="10643" y="11832"/>
                    <a:pt x="10318" y="11424"/>
                    <a:pt x="10255" y="11146"/>
                  </a:cubicBezTo>
                  <a:cubicBezTo>
                    <a:pt x="10177" y="10839"/>
                    <a:pt x="10233" y="10514"/>
                    <a:pt x="10283" y="10172"/>
                  </a:cubicBezTo>
                  <a:cubicBezTo>
                    <a:pt x="10311" y="9986"/>
                    <a:pt x="10346" y="9791"/>
                    <a:pt x="10354" y="9605"/>
                  </a:cubicBezTo>
                  <a:cubicBezTo>
                    <a:pt x="10382" y="9040"/>
                    <a:pt x="10403" y="8214"/>
                    <a:pt x="10290" y="7519"/>
                  </a:cubicBezTo>
                  <a:close/>
                  <a:moveTo>
                    <a:pt x="7675" y="8688"/>
                  </a:moveTo>
                  <a:cubicBezTo>
                    <a:pt x="7675" y="9030"/>
                    <a:pt x="7725" y="9365"/>
                    <a:pt x="7816" y="9633"/>
                  </a:cubicBezTo>
                  <a:cubicBezTo>
                    <a:pt x="7888" y="9819"/>
                    <a:pt x="7986" y="9986"/>
                    <a:pt x="8085" y="10134"/>
                  </a:cubicBezTo>
                  <a:cubicBezTo>
                    <a:pt x="8120" y="10199"/>
                    <a:pt x="8163" y="10264"/>
                    <a:pt x="8198" y="10329"/>
                  </a:cubicBezTo>
                  <a:cubicBezTo>
                    <a:pt x="8198" y="10348"/>
                    <a:pt x="8198" y="10366"/>
                    <a:pt x="8205" y="10385"/>
                  </a:cubicBezTo>
                  <a:cubicBezTo>
                    <a:pt x="8212" y="10422"/>
                    <a:pt x="8241" y="10440"/>
                    <a:pt x="8262" y="10450"/>
                  </a:cubicBezTo>
                  <a:cubicBezTo>
                    <a:pt x="8304" y="10543"/>
                    <a:pt x="8340" y="10635"/>
                    <a:pt x="8361" y="10737"/>
                  </a:cubicBezTo>
                  <a:cubicBezTo>
                    <a:pt x="8410" y="10960"/>
                    <a:pt x="8382" y="11182"/>
                    <a:pt x="8276" y="11396"/>
                  </a:cubicBezTo>
                  <a:cubicBezTo>
                    <a:pt x="8127" y="11692"/>
                    <a:pt x="7845" y="11934"/>
                    <a:pt x="7555" y="12017"/>
                  </a:cubicBezTo>
                  <a:cubicBezTo>
                    <a:pt x="7470" y="11943"/>
                    <a:pt x="7386" y="11851"/>
                    <a:pt x="7308" y="11749"/>
                  </a:cubicBezTo>
                  <a:cubicBezTo>
                    <a:pt x="7138" y="11544"/>
                    <a:pt x="6905" y="10691"/>
                    <a:pt x="6764" y="9819"/>
                  </a:cubicBezTo>
                  <a:cubicBezTo>
                    <a:pt x="6997" y="9503"/>
                    <a:pt x="7237" y="9198"/>
                    <a:pt x="7477" y="8910"/>
                  </a:cubicBezTo>
                  <a:cubicBezTo>
                    <a:pt x="7541" y="8826"/>
                    <a:pt x="7605" y="8752"/>
                    <a:pt x="7675" y="8688"/>
                  </a:cubicBezTo>
                  <a:close/>
                  <a:moveTo>
                    <a:pt x="12586" y="8418"/>
                  </a:moveTo>
                  <a:cubicBezTo>
                    <a:pt x="12805" y="8539"/>
                    <a:pt x="13024" y="8659"/>
                    <a:pt x="13251" y="8780"/>
                  </a:cubicBezTo>
                  <a:cubicBezTo>
                    <a:pt x="13272" y="8799"/>
                    <a:pt x="13293" y="8808"/>
                    <a:pt x="13315" y="8817"/>
                  </a:cubicBezTo>
                  <a:cubicBezTo>
                    <a:pt x="13109" y="9225"/>
                    <a:pt x="12947" y="9671"/>
                    <a:pt x="12820" y="10144"/>
                  </a:cubicBezTo>
                  <a:cubicBezTo>
                    <a:pt x="12615" y="10932"/>
                    <a:pt x="12389" y="11675"/>
                    <a:pt x="11901" y="12091"/>
                  </a:cubicBezTo>
                  <a:cubicBezTo>
                    <a:pt x="11849" y="12126"/>
                    <a:pt x="11796" y="12176"/>
                    <a:pt x="11739" y="12176"/>
                  </a:cubicBezTo>
                  <a:cubicBezTo>
                    <a:pt x="11734" y="12176"/>
                    <a:pt x="11729" y="12175"/>
                    <a:pt x="11725" y="12175"/>
                  </a:cubicBezTo>
                  <a:cubicBezTo>
                    <a:pt x="11633" y="12175"/>
                    <a:pt x="11562" y="12064"/>
                    <a:pt x="11519" y="11943"/>
                  </a:cubicBezTo>
                  <a:cubicBezTo>
                    <a:pt x="11526" y="11925"/>
                    <a:pt x="11534" y="11906"/>
                    <a:pt x="11541" y="11897"/>
                  </a:cubicBezTo>
                  <a:cubicBezTo>
                    <a:pt x="11654" y="11683"/>
                    <a:pt x="11767" y="11516"/>
                    <a:pt x="11873" y="11359"/>
                  </a:cubicBezTo>
                  <a:cubicBezTo>
                    <a:pt x="11993" y="11191"/>
                    <a:pt x="12099" y="11034"/>
                    <a:pt x="12198" y="10821"/>
                  </a:cubicBezTo>
                  <a:lnTo>
                    <a:pt x="12233" y="10821"/>
                  </a:lnTo>
                  <a:cubicBezTo>
                    <a:pt x="12283" y="10821"/>
                    <a:pt x="12325" y="10765"/>
                    <a:pt x="12325" y="10700"/>
                  </a:cubicBezTo>
                  <a:cubicBezTo>
                    <a:pt x="12325" y="10663"/>
                    <a:pt x="12311" y="10635"/>
                    <a:pt x="12290" y="10607"/>
                  </a:cubicBezTo>
                  <a:cubicBezTo>
                    <a:pt x="12332" y="10478"/>
                    <a:pt x="12382" y="10338"/>
                    <a:pt x="12417" y="10162"/>
                  </a:cubicBezTo>
                  <a:cubicBezTo>
                    <a:pt x="12523" y="9615"/>
                    <a:pt x="12565" y="9021"/>
                    <a:pt x="12586" y="8418"/>
                  </a:cubicBezTo>
                  <a:close/>
                  <a:moveTo>
                    <a:pt x="6601" y="10032"/>
                  </a:moveTo>
                  <a:cubicBezTo>
                    <a:pt x="6757" y="10895"/>
                    <a:pt x="6990" y="11692"/>
                    <a:pt x="7181" y="11925"/>
                  </a:cubicBezTo>
                  <a:cubicBezTo>
                    <a:pt x="7258" y="12027"/>
                    <a:pt x="7343" y="12110"/>
                    <a:pt x="7428" y="12193"/>
                  </a:cubicBezTo>
                  <a:cubicBezTo>
                    <a:pt x="7442" y="12240"/>
                    <a:pt x="7470" y="12268"/>
                    <a:pt x="7513" y="12268"/>
                  </a:cubicBezTo>
                  <a:lnTo>
                    <a:pt x="7520" y="12268"/>
                  </a:lnTo>
                  <a:cubicBezTo>
                    <a:pt x="7711" y="12426"/>
                    <a:pt x="7916" y="12528"/>
                    <a:pt x="8120" y="12583"/>
                  </a:cubicBezTo>
                  <a:cubicBezTo>
                    <a:pt x="7945" y="12774"/>
                    <a:pt x="7790" y="12870"/>
                    <a:pt x="7651" y="12870"/>
                  </a:cubicBezTo>
                  <a:cubicBezTo>
                    <a:pt x="7628" y="12870"/>
                    <a:pt x="7606" y="12867"/>
                    <a:pt x="7584" y="12861"/>
                  </a:cubicBezTo>
                  <a:cubicBezTo>
                    <a:pt x="7223" y="12768"/>
                    <a:pt x="6962" y="12027"/>
                    <a:pt x="6707" y="11312"/>
                  </a:cubicBezTo>
                  <a:cubicBezTo>
                    <a:pt x="6594" y="10979"/>
                    <a:pt x="6474" y="10645"/>
                    <a:pt x="6347" y="10376"/>
                  </a:cubicBezTo>
                  <a:cubicBezTo>
                    <a:pt x="6432" y="10264"/>
                    <a:pt x="6517" y="10144"/>
                    <a:pt x="6601" y="10032"/>
                  </a:cubicBezTo>
                  <a:close/>
                  <a:moveTo>
                    <a:pt x="9964" y="7496"/>
                  </a:moveTo>
                  <a:cubicBezTo>
                    <a:pt x="10009" y="7496"/>
                    <a:pt x="10054" y="7498"/>
                    <a:pt x="10099" y="7500"/>
                  </a:cubicBezTo>
                  <a:cubicBezTo>
                    <a:pt x="10226" y="8251"/>
                    <a:pt x="10191" y="9216"/>
                    <a:pt x="10170" y="9587"/>
                  </a:cubicBezTo>
                  <a:cubicBezTo>
                    <a:pt x="10163" y="9763"/>
                    <a:pt x="10135" y="9940"/>
                    <a:pt x="10106" y="10116"/>
                  </a:cubicBezTo>
                  <a:cubicBezTo>
                    <a:pt x="10050" y="10478"/>
                    <a:pt x="9986" y="10849"/>
                    <a:pt x="10078" y="11220"/>
                  </a:cubicBezTo>
                  <a:cubicBezTo>
                    <a:pt x="10170" y="11609"/>
                    <a:pt x="10566" y="12055"/>
                    <a:pt x="10919" y="12157"/>
                  </a:cubicBezTo>
                  <a:cubicBezTo>
                    <a:pt x="10968" y="12175"/>
                    <a:pt x="11025" y="12184"/>
                    <a:pt x="11074" y="12184"/>
                  </a:cubicBezTo>
                  <a:cubicBezTo>
                    <a:pt x="11117" y="12184"/>
                    <a:pt x="11159" y="12175"/>
                    <a:pt x="11202" y="12166"/>
                  </a:cubicBezTo>
                  <a:cubicBezTo>
                    <a:pt x="11025" y="12592"/>
                    <a:pt x="10961" y="12945"/>
                    <a:pt x="10947" y="13307"/>
                  </a:cubicBezTo>
                  <a:cubicBezTo>
                    <a:pt x="10912" y="13325"/>
                    <a:pt x="10891" y="13362"/>
                    <a:pt x="10884" y="13409"/>
                  </a:cubicBezTo>
                  <a:cubicBezTo>
                    <a:pt x="10700" y="12834"/>
                    <a:pt x="10325" y="12574"/>
                    <a:pt x="9336" y="12500"/>
                  </a:cubicBezTo>
                  <a:cubicBezTo>
                    <a:pt x="9251" y="12490"/>
                    <a:pt x="9167" y="12490"/>
                    <a:pt x="9089" y="12481"/>
                  </a:cubicBezTo>
                  <a:cubicBezTo>
                    <a:pt x="8608" y="12454"/>
                    <a:pt x="8177" y="12426"/>
                    <a:pt x="7781" y="12184"/>
                  </a:cubicBezTo>
                  <a:cubicBezTo>
                    <a:pt x="8050" y="12055"/>
                    <a:pt x="8290" y="11813"/>
                    <a:pt x="8431" y="11535"/>
                  </a:cubicBezTo>
                  <a:cubicBezTo>
                    <a:pt x="8566" y="11257"/>
                    <a:pt x="8601" y="10960"/>
                    <a:pt x="8545" y="10673"/>
                  </a:cubicBezTo>
                  <a:cubicBezTo>
                    <a:pt x="8516" y="10561"/>
                    <a:pt x="8481" y="10469"/>
                    <a:pt x="8438" y="10376"/>
                  </a:cubicBezTo>
                  <a:cubicBezTo>
                    <a:pt x="8488" y="10329"/>
                    <a:pt x="8523" y="10283"/>
                    <a:pt x="8545" y="10218"/>
                  </a:cubicBezTo>
                  <a:cubicBezTo>
                    <a:pt x="8601" y="10060"/>
                    <a:pt x="8552" y="9884"/>
                    <a:pt x="8495" y="9717"/>
                  </a:cubicBezTo>
                  <a:cubicBezTo>
                    <a:pt x="8474" y="9652"/>
                    <a:pt x="8453" y="9578"/>
                    <a:pt x="8446" y="9503"/>
                  </a:cubicBezTo>
                  <a:cubicBezTo>
                    <a:pt x="8361" y="8956"/>
                    <a:pt x="8368" y="8483"/>
                    <a:pt x="8438" y="8011"/>
                  </a:cubicBezTo>
                  <a:cubicBezTo>
                    <a:pt x="8958" y="7644"/>
                    <a:pt x="9459" y="7496"/>
                    <a:pt x="9964" y="7496"/>
                  </a:cubicBezTo>
                  <a:close/>
                  <a:moveTo>
                    <a:pt x="15192" y="0"/>
                  </a:moveTo>
                  <a:cubicBezTo>
                    <a:pt x="14292" y="0"/>
                    <a:pt x="12839" y="2791"/>
                    <a:pt x="11983" y="2791"/>
                  </a:cubicBezTo>
                  <a:cubicBezTo>
                    <a:pt x="11950" y="2791"/>
                    <a:pt x="11918" y="2787"/>
                    <a:pt x="11887" y="2778"/>
                  </a:cubicBezTo>
                  <a:cubicBezTo>
                    <a:pt x="10876" y="2500"/>
                    <a:pt x="10451" y="846"/>
                    <a:pt x="9527" y="846"/>
                  </a:cubicBezTo>
                  <a:cubicBezTo>
                    <a:pt x="9250" y="846"/>
                    <a:pt x="8927" y="996"/>
                    <a:pt x="8530" y="1378"/>
                  </a:cubicBezTo>
                  <a:cubicBezTo>
                    <a:pt x="7350" y="2519"/>
                    <a:pt x="8290" y="4152"/>
                    <a:pt x="7605" y="5339"/>
                  </a:cubicBezTo>
                  <a:cubicBezTo>
                    <a:pt x="7392" y="5708"/>
                    <a:pt x="7077" y="5849"/>
                    <a:pt x="6701" y="5849"/>
                  </a:cubicBezTo>
                  <a:cubicBezTo>
                    <a:pt x="5470" y="5849"/>
                    <a:pt x="3573" y="4345"/>
                    <a:pt x="2391" y="4345"/>
                  </a:cubicBezTo>
                  <a:cubicBezTo>
                    <a:pt x="2286" y="4345"/>
                    <a:pt x="2186" y="4357"/>
                    <a:pt x="2093" y="4383"/>
                  </a:cubicBezTo>
                  <a:cubicBezTo>
                    <a:pt x="-444" y="5098"/>
                    <a:pt x="-536" y="9745"/>
                    <a:pt x="1075" y="11711"/>
                  </a:cubicBezTo>
                  <a:cubicBezTo>
                    <a:pt x="1848" y="12655"/>
                    <a:pt x="2537" y="13031"/>
                    <a:pt x="3171" y="13031"/>
                  </a:cubicBezTo>
                  <a:cubicBezTo>
                    <a:pt x="4301" y="13031"/>
                    <a:pt x="5260" y="11840"/>
                    <a:pt x="6220" y="10552"/>
                  </a:cubicBezTo>
                  <a:cubicBezTo>
                    <a:pt x="6333" y="10802"/>
                    <a:pt x="6439" y="11108"/>
                    <a:pt x="6545" y="11414"/>
                  </a:cubicBezTo>
                  <a:cubicBezTo>
                    <a:pt x="6813" y="12184"/>
                    <a:pt x="7096" y="12982"/>
                    <a:pt x="7548" y="13093"/>
                  </a:cubicBezTo>
                  <a:cubicBezTo>
                    <a:pt x="7584" y="13103"/>
                    <a:pt x="7619" y="13112"/>
                    <a:pt x="7654" y="13112"/>
                  </a:cubicBezTo>
                  <a:cubicBezTo>
                    <a:pt x="7873" y="13112"/>
                    <a:pt x="8099" y="12955"/>
                    <a:pt x="8346" y="12648"/>
                  </a:cubicBezTo>
                  <a:cubicBezTo>
                    <a:pt x="8580" y="12694"/>
                    <a:pt x="8827" y="12713"/>
                    <a:pt x="9082" y="12722"/>
                  </a:cubicBezTo>
                  <a:cubicBezTo>
                    <a:pt x="9159" y="12732"/>
                    <a:pt x="9244" y="12732"/>
                    <a:pt x="9322" y="12741"/>
                  </a:cubicBezTo>
                  <a:cubicBezTo>
                    <a:pt x="10650" y="12834"/>
                    <a:pt x="10749" y="13177"/>
                    <a:pt x="10884" y="14531"/>
                  </a:cubicBezTo>
                  <a:cubicBezTo>
                    <a:pt x="10961" y="15338"/>
                    <a:pt x="10884" y="16228"/>
                    <a:pt x="10884" y="17045"/>
                  </a:cubicBezTo>
                  <a:cubicBezTo>
                    <a:pt x="10884" y="18474"/>
                    <a:pt x="10884" y="19911"/>
                    <a:pt x="10884" y="21349"/>
                  </a:cubicBezTo>
                  <a:cubicBezTo>
                    <a:pt x="10884" y="21451"/>
                    <a:pt x="10904" y="21590"/>
                    <a:pt x="10982" y="21599"/>
                  </a:cubicBezTo>
                  <a:cubicBezTo>
                    <a:pt x="10985" y="21599"/>
                    <a:pt x="10987" y="21600"/>
                    <a:pt x="10990" y="21600"/>
                  </a:cubicBezTo>
                  <a:cubicBezTo>
                    <a:pt x="11076" y="21600"/>
                    <a:pt x="11103" y="21448"/>
                    <a:pt x="11103" y="21340"/>
                  </a:cubicBezTo>
                  <a:lnTo>
                    <a:pt x="11117" y="16414"/>
                  </a:lnTo>
                  <a:cubicBezTo>
                    <a:pt x="11124" y="15598"/>
                    <a:pt x="11131" y="14772"/>
                    <a:pt x="11124" y="13956"/>
                  </a:cubicBezTo>
                  <a:cubicBezTo>
                    <a:pt x="11124" y="13297"/>
                    <a:pt x="11152" y="12750"/>
                    <a:pt x="11406" y="12166"/>
                  </a:cubicBezTo>
                  <a:cubicBezTo>
                    <a:pt x="11484" y="12305"/>
                    <a:pt x="11590" y="12416"/>
                    <a:pt x="11725" y="12416"/>
                  </a:cubicBezTo>
                  <a:cubicBezTo>
                    <a:pt x="11830" y="12416"/>
                    <a:pt x="11922" y="12352"/>
                    <a:pt x="12000" y="12286"/>
                  </a:cubicBezTo>
                  <a:cubicBezTo>
                    <a:pt x="12537" y="11832"/>
                    <a:pt x="12777" y="11053"/>
                    <a:pt x="12996" y="10218"/>
                  </a:cubicBezTo>
                  <a:cubicBezTo>
                    <a:pt x="13116" y="9745"/>
                    <a:pt x="13286" y="9300"/>
                    <a:pt x="13491" y="8901"/>
                  </a:cubicBezTo>
                  <a:cubicBezTo>
                    <a:pt x="14078" y="9179"/>
                    <a:pt x="14677" y="9315"/>
                    <a:pt x="15265" y="9315"/>
                  </a:cubicBezTo>
                  <a:cubicBezTo>
                    <a:pt x="16810" y="9315"/>
                    <a:pt x="18283" y="8380"/>
                    <a:pt x="19271" y="6646"/>
                  </a:cubicBezTo>
                  <a:cubicBezTo>
                    <a:pt x="21064" y="3500"/>
                    <a:pt x="19172" y="679"/>
                    <a:pt x="16793" y="679"/>
                  </a:cubicBezTo>
                  <a:cubicBezTo>
                    <a:pt x="16471" y="679"/>
                    <a:pt x="16140" y="731"/>
                    <a:pt x="15809" y="840"/>
                  </a:cubicBezTo>
                  <a:cubicBezTo>
                    <a:pt x="15668" y="235"/>
                    <a:pt x="15454" y="0"/>
                    <a:pt x="15192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6" name="Google Shape;1559;p53"/>
            <p:cNvSpPr/>
            <p:nvPr/>
          </p:nvSpPr>
          <p:spPr>
            <a:xfrm>
              <a:off x="8990435" y="1473521"/>
              <a:ext cx="3818280" cy="3145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9" h="21600" fill="norm" stroke="1" extrusionOk="0">
                  <a:moveTo>
                    <a:pt x="11116" y="7721"/>
                  </a:moveTo>
                  <a:cubicBezTo>
                    <a:pt x="11265" y="7777"/>
                    <a:pt x="11410" y="7833"/>
                    <a:pt x="11559" y="7903"/>
                  </a:cubicBezTo>
                  <a:cubicBezTo>
                    <a:pt x="11591" y="8148"/>
                    <a:pt x="11612" y="8401"/>
                    <a:pt x="11591" y="8646"/>
                  </a:cubicBezTo>
                  <a:cubicBezTo>
                    <a:pt x="11575" y="8843"/>
                    <a:pt x="11527" y="9024"/>
                    <a:pt x="11479" y="9200"/>
                  </a:cubicBezTo>
                  <a:cubicBezTo>
                    <a:pt x="11207" y="9193"/>
                    <a:pt x="11111" y="9039"/>
                    <a:pt x="11094" y="8597"/>
                  </a:cubicBezTo>
                  <a:cubicBezTo>
                    <a:pt x="11089" y="8394"/>
                    <a:pt x="11100" y="8197"/>
                    <a:pt x="11105" y="8008"/>
                  </a:cubicBezTo>
                  <a:cubicBezTo>
                    <a:pt x="11111" y="7910"/>
                    <a:pt x="11116" y="7819"/>
                    <a:pt x="11116" y="7721"/>
                  </a:cubicBezTo>
                  <a:close/>
                  <a:moveTo>
                    <a:pt x="8232" y="8155"/>
                  </a:moveTo>
                  <a:cubicBezTo>
                    <a:pt x="8184" y="8597"/>
                    <a:pt x="8184" y="9053"/>
                    <a:pt x="8264" y="9557"/>
                  </a:cubicBezTo>
                  <a:cubicBezTo>
                    <a:pt x="8275" y="9641"/>
                    <a:pt x="8302" y="9726"/>
                    <a:pt x="8328" y="9810"/>
                  </a:cubicBezTo>
                  <a:cubicBezTo>
                    <a:pt x="8365" y="9929"/>
                    <a:pt x="8403" y="10055"/>
                    <a:pt x="8376" y="10125"/>
                  </a:cubicBezTo>
                  <a:cubicBezTo>
                    <a:pt x="8371" y="10139"/>
                    <a:pt x="8355" y="10160"/>
                    <a:pt x="8339" y="10174"/>
                  </a:cubicBezTo>
                  <a:cubicBezTo>
                    <a:pt x="8302" y="10111"/>
                    <a:pt x="8264" y="10048"/>
                    <a:pt x="8221" y="9985"/>
                  </a:cubicBezTo>
                  <a:cubicBezTo>
                    <a:pt x="8131" y="9838"/>
                    <a:pt x="8040" y="9690"/>
                    <a:pt x="7981" y="9530"/>
                  </a:cubicBezTo>
                  <a:cubicBezTo>
                    <a:pt x="7880" y="9228"/>
                    <a:pt x="7842" y="8857"/>
                    <a:pt x="7858" y="8492"/>
                  </a:cubicBezTo>
                  <a:cubicBezTo>
                    <a:pt x="7986" y="8366"/>
                    <a:pt x="8109" y="8254"/>
                    <a:pt x="8232" y="8155"/>
                  </a:cubicBezTo>
                  <a:close/>
                  <a:moveTo>
                    <a:pt x="11757" y="7994"/>
                  </a:moveTo>
                  <a:cubicBezTo>
                    <a:pt x="11970" y="8092"/>
                    <a:pt x="12184" y="8204"/>
                    <a:pt x="12408" y="8324"/>
                  </a:cubicBezTo>
                  <a:cubicBezTo>
                    <a:pt x="12387" y="8941"/>
                    <a:pt x="12349" y="9550"/>
                    <a:pt x="12237" y="10097"/>
                  </a:cubicBezTo>
                  <a:cubicBezTo>
                    <a:pt x="12195" y="10293"/>
                    <a:pt x="12147" y="10447"/>
                    <a:pt x="12093" y="10581"/>
                  </a:cubicBezTo>
                  <a:cubicBezTo>
                    <a:pt x="11848" y="10567"/>
                    <a:pt x="11687" y="10490"/>
                    <a:pt x="11602" y="10357"/>
                  </a:cubicBezTo>
                  <a:cubicBezTo>
                    <a:pt x="11516" y="10216"/>
                    <a:pt x="11500" y="9999"/>
                    <a:pt x="11554" y="9697"/>
                  </a:cubicBezTo>
                  <a:cubicBezTo>
                    <a:pt x="11575" y="9564"/>
                    <a:pt x="11607" y="9438"/>
                    <a:pt x="11645" y="9305"/>
                  </a:cubicBezTo>
                  <a:cubicBezTo>
                    <a:pt x="11698" y="9109"/>
                    <a:pt x="11752" y="8906"/>
                    <a:pt x="11773" y="8674"/>
                  </a:cubicBezTo>
                  <a:cubicBezTo>
                    <a:pt x="11794" y="8443"/>
                    <a:pt x="11778" y="8211"/>
                    <a:pt x="11757" y="7994"/>
                  </a:cubicBezTo>
                  <a:close/>
                  <a:moveTo>
                    <a:pt x="10294" y="7518"/>
                  </a:moveTo>
                  <a:cubicBezTo>
                    <a:pt x="10507" y="7546"/>
                    <a:pt x="10721" y="7595"/>
                    <a:pt x="10934" y="7665"/>
                  </a:cubicBezTo>
                  <a:cubicBezTo>
                    <a:pt x="10934" y="7770"/>
                    <a:pt x="10929" y="7882"/>
                    <a:pt x="10923" y="7994"/>
                  </a:cubicBezTo>
                  <a:cubicBezTo>
                    <a:pt x="10913" y="8191"/>
                    <a:pt x="10908" y="8394"/>
                    <a:pt x="10913" y="8604"/>
                  </a:cubicBezTo>
                  <a:cubicBezTo>
                    <a:pt x="10923" y="8976"/>
                    <a:pt x="10998" y="9382"/>
                    <a:pt x="11420" y="9431"/>
                  </a:cubicBezTo>
                  <a:cubicBezTo>
                    <a:pt x="11399" y="9501"/>
                    <a:pt x="11388" y="9571"/>
                    <a:pt x="11372" y="9641"/>
                  </a:cubicBezTo>
                  <a:cubicBezTo>
                    <a:pt x="11308" y="10027"/>
                    <a:pt x="11340" y="10307"/>
                    <a:pt x="11463" y="10504"/>
                  </a:cubicBezTo>
                  <a:cubicBezTo>
                    <a:pt x="11570" y="10679"/>
                    <a:pt x="11735" y="10777"/>
                    <a:pt x="11987" y="10812"/>
                  </a:cubicBezTo>
                  <a:cubicBezTo>
                    <a:pt x="11912" y="10952"/>
                    <a:pt x="11826" y="11071"/>
                    <a:pt x="11735" y="11197"/>
                  </a:cubicBezTo>
                  <a:cubicBezTo>
                    <a:pt x="11623" y="11366"/>
                    <a:pt x="11506" y="11534"/>
                    <a:pt x="11388" y="11758"/>
                  </a:cubicBezTo>
                  <a:cubicBezTo>
                    <a:pt x="11383" y="11773"/>
                    <a:pt x="11378" y="11780"/>
                    <a:pt x="11372" y="11793"/>
                  </a:cubicBezTo>
                  <a:cubicBezTo>
                    <a:pt x="11366" y="11792"/>
                    <a:pt x="11360" y="11791"/>
                    <a:pt x="11354" y="11791"/>
                  </a:cubicBezTo>
                  <a:cubicBezTo>
                    <a:pt x="11332" y="11791"/>
                    <a:pt x="11309" y="11801"/>
                    <a:pt x="11292" y="11828"/>
                  </a:cubicBezTo>
                  <a:cubicBezTo>
                    <a:pt x="11234" y="11904"/>
                    <a:pt x="11159" y="11944"/>
                    <a:pt x="11068" y="11944"/>
                  </a:cubicBezTo>
                  <a:cubicBezTo>
                    <a:pt x="11033" y="11944"/>
                    <a:pt x="10996" y="11938"/>
                    <a:pt x="10956" y="11927"/>
                  </a:cubicBezTo>
                  <a:cubicBezTo>
                    <a:pt x="10646" y="11836"/>
                    <a:pt x="10315" y="11429"/>
                    <a:pt x="10251" y="11149"/>
                  </a:cubicBezTo>
                  <a:cubicBezTo>
                    <a:pt x="10176" y="10840"/>
                    <a:pt x="10230" y="10517"/>
                    <a:pt x="10283" y="10167"/>
                  </a:cubicBezTo>
                  <a:cubicBezTo>
                    <a:pt x="10315" y="9985"/>
                    <a:pt x="10342" y="9796"/>
                    <a:pt x="10352" y="9607"/>
                  </a:cubicBezTo>
                  <a:cubicBezTo>
                    <a:pt x="10384" y="9046"/>
                    <a:pt x="10400" y="8211"/>
                    <a:pt x="10294" y="7518"/>
                  </a:cubicBezTo>
                  <a:close/>
                  <a:moveTo>
                    <a:pt x="7671" y="8688"/>
                  </a:moveTo>
                  <a:cubicBezTo>
                    <a:pt x="7676" y="9031"/>
                    <a:pt x="7725" y="9368"/>
                    <a:pt x="7815" y="9634"/>
                  </a:cubicBezTo>
                  <a:cubicBezTo>
                    <a:pt x="7885" y="9824"/>
                    <a:pt x="7986" y="9985"/>
                    <a:pt x="8082" y="10139"/>
                  </a:cubicBezTo>
                  <a:cubicBezTo>
                    <a:pt x="8125" y="10202"/>
                    <a:pt x="8163" y="10265"/>
                    <a:pt x="8200" y="10336"/>
                  </a:cubicBezTo>
                  <a:cubicBezTo>
                    <a:pt x="8200" y="10350"/>
                    <a:pt x="8200" y="10370"/>
                    <a:pt x="8205" y="10384"/>
                  </a:cubicBezTo>
                  <a:cubicBezTo>
                    <a:pt x="8211" y="10420"/>
                    <a:pt x="8238" y="10440"/>
                    <a:pt x="8264" y="10454"/>
                  </a:cubicBezTo>
                  <a:cubicBezTo>
                    <a:pt x="8307" y="10546"/>
                    <a:pt x="8344" y="10637"/>
                    <a:pt x="8365" y="10735"/>
                  </a:cubicBezTo>
                  <a:cubicBezTo>
                    <a:pt x="8408" y="10966"/>
                    <a:pt x="8382" y="11184"/>
                    <a:pt x="8275" y="11401"/>
                  </a:cubicBezTo>
                  <a:cubicBezTo>
                    <a:pt x="8131" y="11695"/>
                    <a:pt x="7842" y="11933"/>
                    <a:pt x="7554" y="12010"/>
                  </a:cubicBezTo>
                  <a:cubicBezTo>
                    <a:pt x="7468" y="11940"/>
                    <a:pt x="7388" y="11857"/>
                    <a:pt x="7303" y="11751"/>
                  </a:cubicBezTo>
                  <a:cubicBezTo>
                    <a:pt x="7137" y="11541"/>
                    <a:pt x="6908" y="10693"/>
                    <a:pt x="6758" y="9817"/>
                  </a:cubicBezTo>
                  <a:cubicBezTo>
                    <a:pt x="6993" y="9508"/>
                    <a:pt x="7233" y="9200"/>
                    <a:pt x="7474" y="8913"/>
                  </a:cubicBezTo>
                  <a:cubicBezTo>
                    <a:pt x="7538" y="8835"/>
                    <a:pt x="7607" y="8758"/>
                    <a:pt x="7671" y="8688"/>
                  </a:cubicBezTo>
                  <a:close/>
                  <a:moveTo>
                    <a:pt x="12590" y="8422"/>
                  </a:moveTo>
                  <a:cubicBezTo>
                    <a:pt x="12803" y="8541"/>
                    <a:pt x="13023" y="8660"/>
                    <a:pt x="13247" y="8787"/>
                  </a:cubicBezTo>
                  <a:cubicBezTo>
                    <a:pt x="13268" y="8793"/>
                    <a:pt x="13290" y="8807"/>
                    <a:pt x="13311" y="8814"/>
                  </a:cubicBezTo>
                  <a:cubicBezTo>
                    <a:pt x="13113" y="9221"/>
                    <a:pt x="12942" y="9670"/>
                    <a:pt x="12820" y="10139"/>
                  </a:cubicBezTo>
                  <a:cubicBezTo>
                    <a:pt x="12611" y="10931"/>
                    <a:pt x="12387" y="11674"/>
                    <a:pt x="11896" y="12088"/>
                  </a:cubicBezTo>
                  <a:cubicBezTo>
                    <a:pt x="11845" y="12128"/>
                    <a:pt x="11795" y="12179"/>
                    <a:pt x="11736" y="12179"/>
                  </a:cubicBezTo>
                  <a:cubicBezTo>
                    <a:pt x="11732" y="12179"/>
                    <a:pt x="11729" y="12179"/>
                    <a:pt x="11725" y="12179"/>
                  </a:cubicBezTo>
                  <a:cubicBezTo>
                    <a:pt x="11634" y="12179"/>
                    <a:pt x="11559" y="12060"/>
                    <a:pt x="11516" y="11940"/>
                  </a:cubicBezTo>
                  <a:cubicBezTo>
                    <a:pt x="11527" y="11927"/>
                    <a:pt x="11533" y="11913"/>
                    <a:pt x="11538" y="11899"/>
                  </a:cubicBezTo>
                  <a:cubicBezTo>
                    <a:pt x="11650" y="11681"/>
                    <a:pt x="11762" y="11520"/>
                    <a:pt x="11874" y="11359"/>
                  </a:cubicBezTo>
                  <a:cubicBezTo>
                    <a:pt x="11987" y="11197"/>
                    <a:pt x="12099" y="11036"/>
                    <a:pt x="12200" y="10826"/>
                  </a:cubicBezTo>
                  <a:lnTo>
                    <a:pt x="12232" y="10826"/>
                  </a:lnTo>
                  <a:cubicBezTo>
                    <a:pt x="12286" y="10826"/>
                    <a:pt x="12323" y="10770"/>
                    <a:pt x="12323" y="10700"/>
                  </a:cubicBezTo>
                  <a:cubicBezTo>
                    <a:pt x="12323" y="10665"/>
                    <a:pt x="12307" y="10630"/>
                    <a:pt x="12286" y="10609"/>
                  </a:cubicBezTo>
                  <a:cubicBezTo>
                    <a:pt x="12334" y="10483"/>
                    <a:pt x="12376" y="10336"/>
                    <a:pt x="12414" y="10160"/>
                  </a:cubicBezTo>
                  <a:cubicBezTo>
                    <a:pt x="12526" y="9614"/>
                    <a:pt x="12563" y="9017"/>
                    <a:pt x="12590" y="8422"/>
                  </a:cubicBezTo>
                  <a:close/>
                  <a:moveTo>
                    <a:pt x="6603" y="10034"/>
                  </a:moveTo>
                  <a:cubicBezTo>
                    <a:pt x="6758" y="10889"/>
                    <a:pt x="6988" y="11695"/>
                    <a:pt x="7180" y="11927"/>
                  </a:cubicBezTo>
                  <a:cubicBezTo>
                    <a:pt x="7260" y="12032"/>
                    <a:pt x="7340" y="12116"/>
                    <a:pt x="7426" y="12193"/>
                  </a:cubicBezTo>
                  <a:cubicBezTo>
                    <a:pt x="7442" y="12235"/>
                    <a:pt x="7474" y="12270"/>
                    <a:pt x="7511" y="12270"/>
                  </a:cubicBezTo>
                  <a:lnTo>
                    <a:pt x="7516" y="12270"/>
                  </a:lnTo>
                  <a:cubicBezTo>
                    <a:pt x="7709" y="12424"/>
                    <a:pt x="7911" y="12523"/>
                    <a:pt x="8120" y="12586"/>
                  </a:cubicBezTo>
                  <a:cubicBezTo>
                    <a:pt x="7949" y="12775"/>
                    <a:pt x="7797" y="12869"/>
                    <a:pt x="7658" y="12869"/>
                  </a:cubicBezTo>
                  <a:cubicBezTo>
                    <a:pt x="7632" y="12869"/>
                    <a:pt x="7606" y="12865"/>
                    <a:pt x="7580" y="12859"/>
                  </a:cubicBezTo>
                  <a:cubicBezTo>
                    <a:pt x="7218" y="12775"/>
                    <a:pt x="6961" y="12032"/>
                    <a:pt x="6710" y="11317"/>
                  </a:cubicBezTo>
                  <a:cubicBezTo>
                    <a:pt x="6593" y="10973"/>
                    <a:pt x="6475" y="10644"/>
                    <a:pt x="6347" y="10377"/>
                  </a:cubicBezTo>
                  <a:cubicBezTo>
                    <a:pt x="6432" y="10258"/>
                    <a:pt x="6518" y="10146"/>
                    <a:pt x="6603" y="10034"/>
                  </a:cubicBezTo>
                  <a:close/>
                  <a:moveTo>
                    <a:pt x="9940" y="7498"/>
                  </a:moveTo>
                  <a:cubicBezTo>
                    <a:pt x="9994" y="7498"/>
                    <a:pt x="10047" y="7500"/>
                    <a:pt x="10101" y="7504"/>
                  </a:cubicBezTo>
                  <a:cubicBezTo>
                    <a:pt x="10224" y="8254"/>
                    <a:pt x="10192" y="9221"/>
                    <a:pt x="10171" y="9593"/>
                  </a:cubicBezTo>
                  <a:cubicBezTo>
                    <a:pt x="10160" y="9761"/>
                    <a:pt x="10133" y="9936"/>
                    <a:pt x="10107" y="10118"/>
                  </a:cubicBezTo>
                  <a:cubicBezTo>
                    <a:pt x="10048" y="10483"/>
                    <a:pt x="9989" y="10854"/>
                    <a:pt x="10074" y="11219"/>
                  </a:cubicBezTo>
                  <a:cubicBezTo>
                    <a:pt x="10165" y="11611"/>
                    <a:pt x="10566" y="12060"/>
                    <a:pt x="10913" y="12165"/>
                  </a:cubicBezTo>
                  <a:cubicBezTo>
                    <a:pt x="10972" y="12179"/>
                    <a:pt x="11020" y="12186"/>
                    <a:pt x="11073" y="12186"/>
                  </a:cubicBezTo>
                  <a:cubicBezTo>
                    <a:pt x="11116" y="12186"/>
                    <a:pt x="11159" y="12179"/>
                    <a:pt x="11202" y="12165"/>
                  </a:cubicBezTo>
                  <a:cubicBezTo>
                    <a:pt x="11025" y="12600"/>
                    <a:pt x="10961" y="12950"/>
                    <a:pt x="10945" y="13307"/>
                  </a:cubicBezTo>
                  <a:cubicBezTo>
                    <a:pt x="10913" y="13329"/>
                    <a:pt x="10892" y="13363"/>
                    <a:pt x="10886" y="13406"/>
                  </a:cubicBezTo>
                  <a:cubicBezTo>
                    <a:pt x="10699" y="12830"/>
                    <a:pt x="10320" y="12571"/>
                    <a:pt x="9332" y="12501"/>
                  </a:cubicBezTo>
                  <a:cubicBezTo>
                    <a:pt x="9252" y="12494"/>
                    <a:pt x="9167" y="12487"/>
                    <a:pt x="9087" y="12487"/>
                  </a:cubicBezTo>
                  <a:cubicBezTo>
                    <a:pt x="8611" y="12459"/>
                    <a:pt x="8179" y="12431"/>
                    <a:pt x="7778" y="12179"/>
                  </a:cubicBezTo>
                  <a:cubicBezTo>
                    <a:pt x="8045" y="12053"/>
                    <a:pt x="8286" y="11821"/>
                    <a:pt x="8430" y="11534"/>
                  </a:cubicBezTo>
                  <a:cubicBezTo>
                    <a:pt x="8563" y="11260"/>
                    <a:pt x="8600" y="10966"/>
                    <a:pt x="8542" y="10672"/>
                  </a:cubicBezTo>
                  <a:cubicBezTo>
                    <a:pt x="8515" y="10567"/>
                    <a:pt x="8483" y="10469"/>
                    <a:pt x="8440" y="10377"/>
                  </a:cubicBezTo>
                  <a:cubicBezTo>
                    <a:pt x="8488" y="10336"/>
                    <a:pt x="8521" y="10287"/>
                    <a:pt x="8542" y="10223"/>
                  </a:cubicBezTo>
                  <a:cubicBezTo>
                    <a:pt x="8600" y="10062"/>
                    <a:pt x="8547" y="9887"/>
                    <a:pt x="8499" y="9726"/>
                  </a:cubicBezTo>
                  <a:cubicBezTo>
                    <a:pt x="8478" y="9648"/>
                    <a:pt x="8451" y="9571"/>
                    <a:pt x="8440" y="9508"/>
                  </a:cubicBezTo>
                  <a:cubicBezTo>
                    <a:pt x="8355" y="8961"/>
                    <a:pt x="8365" y="8485"/>
                    <a:pt x="8435" y="8008"/>
                  </a:cubicBezTo>
                  <a:cubicBezTo>
                    <a:pt x="8946" y="7648"/>
                    <a:pt x="9444" y="7498"/>
                    <a:pt x="9940" y="7498"/>
                  </a:cubicBezTo>
                  <a:close/>
                  <a:moveTo>
                    <a:pt x="15191" y="0"/>
                  </a:moveTo>
                  <a:cubicBezTo>
                    <a:pt x="14292" y="0"/>
                    <a:pt x="12841" y="2792"/>
                    <a:pt x="11981" y="2792"/>
                  </a:cubicBezTo>
                  <a:cubicBezTo>
                    <a:pt x="11948" y="2792"/>
                    <a:pt x="11916" y="2788"/>
                    <a:pt x="11885" y="2779"/>
                  </a:cubicBezTo>
                  <a:cubicBezTo>
                    <a:pt x="10875" y="2504"/>
                    <a:pt x="10449" y="845"/>
                    <a:pt x="9524" y="845"/>
                  </a:cubicBezTo>
                  <a:cubicBezTo>
                    <a:pt x="9246" y="845"/>
                    <a:pt x="8923" y="995"/>
                    <a:pt x="8526" y="1378"/>
                  </a:cubicBezTo>
                  <a:cubicBezTo>
                    <a:pt x="7345" y="2520"/>
                    <a:pt x="8291" y="4153"/>
                    <a:pt x="7607" y="5338"/>
                  </a:cubicBezTo>
                  <a:cubicBezTo>
                    <a:pt x="7394" y="5705"/>
                    <a:pt x="7079" y="5847"/>
                    <a:pt x="6701" y="5847"/>
                  </a:cubicBezTo>
                  <a:cubicBezTo>
                    <a:pt x="5469" y="5847"/>
                    <a:pt x="3573" y="4346"/>
                    <a:pt x="2393" y="4346"/>
                  </a:cubicBezTo>
                  <a:cubicBezTo>
                    <a:pt x="2288" y="4346"/>
                    <a:pt x="2188" y="4358"/>
                    <a:pt x="2096" y="4384"/>
                  </a:cubicBezTo>
                  <a:cubicBezTo>
                    <a:pt x="-446" y="5099"/>
                    <a:pt x="-537" y="9747"/>
                    <a:pt x="1076" y="11709"/>
                  </a:cubicBezTo>
                  <a:cubicBezTo>
                    <a:pt x="1848" y="12653"/>
                    <a:pt x="2536" y="13028"/>
                    <a:pt x="3171" y="13028"/>
                  </a:cubicBezTo>
                  <a:cubicBezTo>
                    <a:pt x="4299" y="13028"/>
                    <a:pt x="5256" y="11840"/>
                    <a:pt x="6213" y="10553"/>
                  </a:cubicBezTo>
                  <a:cubicBezTo>
                    <a:pt x="6331" y="10805"/>
                    <a:pt x="6438" y="11113"/>
                    <a:pt x="6544" y="11415"/>
                  </a:cubicBezTo>
                  <a:cubicBezTo>
                    <a:pt x="6812" y="12186"/>
                    <a:pt x="7095" y="12985"/>
                    <a:pt x="7549" y="13097"/>
                  </a:cubicBezTo>
                  <a:cubicBezTo>
                    <a:pt x="7580" y="13104"/>
                    <a:pt x="7618" y="13111"/>
                    <a:pt x="7655" y="13111"/>
                  </a:cubicBezTo>
                  <a:cubicBezTo>
                    <a:pt x="7869" y="13111"/>
                    <a:pt x="8093" y="12957"/>
                    <a:pt x="8344" y="12649"/>
                  </a:cubicBezTo>
                  <a:cubicBezTo>
                    <a:pt x="8579" y="12697"/>
                    <a:pt x="8825" y="12712"/>
                    <a:pt x="9076" y="12726"/>
                  </a:cubicBezTo>
                  <a:cubicBezTo>
                    <a:pt x="9161" y="12733"/>
                    <a:pt x="9241" y="12733"/>
                    <a:pt x="9322" y="12740"/>
                  </a:cubicBezTo>
                  <a:cubicBezTo>
                    <a:pt x="10651" y="12838"/>
                    <a:pt x="10748" y="13174"/>
                    <a:pt x="10881" y="14527"/>
                  </a:cubicBezTo>
                  <a:cubicBezTo>
                    <a:pt x="10956" y="15340"/>
                    <a:pt x="10881" y="16230"/>
                    <a:pt x="10881" y="17043"/>
                  </a:cubicBezTo>
                  <a:cubicBezTo>
                    <a:pt x="10881" y="18480"/>
                    <a:pt x="10881" y="19910"/>
                    <a:pt x="10881" y="21347"/>
                  </a:cubicBezTo>
                  <a:cubicBezTo>
                    <a:pt x="10881" y="21452"/>
                    <a:pt x="10902" y="21592"/>
                    <a:pt x="10982" y="21599"/>
                  </a:cubicBezTo>
                  <a:cubicBezTo>
                    <a:pt x="10984" y="21599"/>
                    <a:pt x="10986" y="21600"/>
                    <a:pt x="10989" y="21600"/>
                  </a:cubicBezTo>
                  <a:cubicBezTo>
                    <a:pt x="11074" y="21600"/>
                    <a:pt x="11100" y="21450"/>
                    <a:pt x="11100" y="21340"/>
                  </a:cubicBezTo>
                  <a:cubicBezTo>
                    <a:pt x="11105" y="19700"/>
                    <a:pt x="11111" y="18053"/>
                    <a:pt x="11116" y="16413"/>
                  </a:cubicBezTo>
                  <a:cubicBezTo>
                    <a:pt x="11121" y="15593"/>
                    <a:pt x="11132" y="14772"/>
                    <a:pt x="11127" y="13952"/>
                  </a:cubicBezTo>
                  <a:cubicBezTo>
                    <a:pt x="11121" y="13300"/>
                    <a:pt x="11148" y="12754"/>
                    <a:pt x="11410" y="12172"/>
                  </a:cubicBezTo>
                  <a:cubicBezTo>
                    <a:pt x="11485" y="12305"/>
                    <a:pt x="11586" y="12417"/>
                    <a:pt x="11725" y="12417"/>
                  </a:cubicBezTo>
                  <a:cubicBezTo>
                    <a:pt x="11832" y="12417"/>
                    <a:pt x="11922" y="12354"/>
                    <a:pt x="11997" y="12291"/>
                  </a:cubicBezTo>
                  <a:cubicBezTo>
                    <a:pt x="12536" y="11836"/>
                    <a:pt x="12777" y="11050"/>
                    <a:pt x="12990" y="10223"/>
                  </a:cubicBezTo>
                  <a:cubicBezTo>
                    <a:pt x="13119" y="9747"/>
                    <a:pt x="13284" y="9305"/>
                    <a:pt x="13487" y="8898"/>
                  </a:cubicBezTo>
                  <a:cubicBezTo>
                    <a:pt x="14077" y="9180"/>
                    <a:pt x="14679" y="9316"/>
                    <a:pt x="15269" y="9316"/>
                  </a:cubicBezTo>
                  <a:cubicBezTo>
                    <a:pt x="16813" y="9316"/>
                    <a:pt x="18281" y="8382"/>
                    <a:pt x="19266" y="6648"/>
                  </a:cubicBezTo>
                  <a:cubicBezTo>
                    <a:pt x="21063" y="3499"/>
                    <a:pt x="19171" y="677"/>
                    <a:pt x="16790" y="677"/>
                  </a:cubicBezTo>
                  <a:cubicBezTo>
                    <a:pt x="16468" y="677"/>
                    <a:pt x="16137" y="728"/>
                    <a:pt x="15805" y="838"/>
                  </a:cubicBezTo>
                  <a:cubicBezTo>
                    <a:pt x="15665" y="234"/>
                    <a:pt x="15451" y="0"/>
                    <a:pt x="15191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7" name="Google Shape;1560;p53"/>
            <p:cNvSpPr/>
            <p:nvPr/>
          </p:nvSpPr>
          <p:spPr>
            <a:xfrm>
              <a:off x="21067698" y="1544502"/>
              <a:ext cx="117082" cy="121390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Google Shape;1561;p53"/>
            <p:cNvSpPr/>
            <p:nvPr/>
          </p:nvSpPr>
          <p:spPr>
            <a:xfrm>
              <a:off x="20793116" y="1544502"/>
              <a:ext cx="116762" cy="121390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9" name="Google Shape;1562;p53"/>
            <p:cNvSpPr/>
            <p:nvPr/>
          </p:nvSpPr>
          <p:spPr>
            <a:xfrm>
              <a:off x="21334051" y="1544502"/>
              <a:ext cx="117146" cy="121390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0" name="Google Shape;1563;p53"/>
            <p:cNvSpPr/>
            <p:nvPr/>
          </p:nvSpPr>
          <p:spPr>
            <a:xfrm>
              <a:off x="17385052" y="1842488"/>
              <a:ext cx="117146" cy="121476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1" name="Google Shape;1564;p53"/>
            <p:cNvSpPr/>
            <p:nvPr/>
          </p:nvSpPr>
          <p:spPr>
            <a:xfrm>
              <a:off x="17110470" y="1842488"/>
              <a:ext cx="116761" cy="121476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2" name="Google Shape;1565;p53"/>
            <p:cNvSpPr/>
            <p:nvPr/>
          </p:nvSpPr>
          <p:spPr>
            <a:xfrm>
              <a:off x="17651471" y="1842488"/>
              <a:ext cx="117082" cy="121476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644" name="Google Shape;1566;p53"/>
          <p:cNvSpPr/>
          <p:nvPr/>
        </p:nvSpPr>
        <p:spPr>
          <a:xfrm>
            <a:off x="10513215" y="932399"/>
            <a:ext cx="1" cy="2849601"/>
          </a:xfrm>
          <a:prstGeom prst="line">
            <a:avLst/>
          </a:prstGeom>
          <a:ln w="50800">
            <a:solidFill>
              <a:srgbClr val="053B5C"/>
            </a:solidFill>
          </a:ln>
        </p:spPr>
        <p:txBody>
          <a:bodyPr lIns="0" tIns="0" rIns="0" bIns="0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5" name="Google Shape;1567;p53"/>
          <p:cNvSpPr/>
          <p:nvPr/>
        </p:nvSpPr>
        <p:spPr>
          <a:xfrm>
            <a:off x="15048450" y="932399"/>
            <a:ext cx="1" cy="2849601"/>
          </a:xfrm>
          <a:prstGeom prst="line">
            <a:avLst/>
          </a:prstGeom>
          <a:ln w="50800">
            <a:solidFill>
              <a:srgbClr val="053B5C"/>
            </a:solidFill>
          </a:ln>
        </p:spPr>
        <p:txBody>
          <a:bodyPr lIns="0" tIns="0" rIns="0" bIns="0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Google Shape;1432;p53"/>
          <p:cNvSpPr txBox="1"/>
          <p:nvPr/>
        </p:nvSpPr>
        <p:spPr>
          <a:xfrm>
            <a:off x="19908533" y="1669333"/>
            <a:ext cx="4077601" cy="217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2438400">
              <a:lnSpc>
                <a:spcPct val="115000"/>
              </a:lnSpc>
              <a:spcBef>
                <a:spcPts val="4200"/>
              </a:spcBef>
              <a:defRPr sz="32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Developer</a:t>
            </a:r>
          </a:p>
        </p:txBody>
      </p:sp>
      <p:sp>
        <p:nvSpPr>
          <p:cNvPr id="647" name="Google Shape;1433;p53"/>
          <p:cNvSpPr txBox="1"/>
          <p:nvPr/>
        </p:nvSpPr>
        <p:spPr>
          <a:xfrm>
            <a:off x="19908533" y="1051133"/>
            <a:ext cx="4077601" cy="8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defTabSz="97536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pPr>
            <a:r>
              <a:t>DANNY </a:t>
            </a:r>
            <a:r>
              <a:rPr cap="all" sz="1920"/>
              <a:t>Buckley</a:t>
            </a:r>
          </a:p>
        </p:txBody>
      </p:sp>
      <p:sp>
        <p:nvSpPr>
          <p:cNvPr id="648" name="Google Shape;1567;p53"/>
          <p:cNvSpPr/>
          <p:nvPr/>
        </p:nvSpPr>
        <p:spPr>
          <a:xfrm>
            <a:off x="19679716" y="932266"/>
            <a:ext cx="1" cy="2849601"/>
          </a:xfrm>
          <a:prstGeom prst="line">
            <a:avLst/>
          </a:prstGeom>
          <a:ln w="50800">
            <a:solidFill>
              <a:srgbClr val="053B5C"/>
            </a:solidFill>
          </a:ln>
        </p:spPr>
        <p:txBody>
          <a:bodyPr lIns="0" tIns="0" rIns="0" bIns="0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54" name="Google Shape;12345;p73"/>
          <p:cNvGrpSpPr/>
          <p:nvPr/>
        </p:nvGrpSpPr>
        <p:grpSpPr>
          <a:xfrm>
            <a:off x="13716737" y="671806"/>
            <a:ext cx="719208" cy="964594"/>
            <a:chOff x="0" y="0"/>
            <a:chExt cx="719206" cy="964592"/>
          </a:xfrm>
        </p:grpSpPr>
        <p:sp>
          <p:nvSpPr>
            <p:cNvPr id="649" name="Google Shape;12346;p73"/>
            <p:cNvSpPr/>
            <p:nvPr/>
          </p:nvSpPr>
          <p:spPr>
            <a:xfrm>
              <a:off x="252092" y="331922"/>
              <a:ext cx="33868" cy="43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30" y="0"/>
                  </a:moveTo>
                  <a:cubicBezTo>
                    <a:pt x="4778" y="0"/>
                    <a:pt x="0" y="3502"/>
                    <a:pt x="0" y="7045"/>
                  </a:cubicBezTo>
                  <a:lnTo>
                    <a:pt x="0" y="14555"/>
                  </a:lnTo>
                  <a:cubicBezTo>
                    <a:pt x="0" y="18605"/>
                    <a:pt x="4778" y="21600"/>
                    <a:pt x="10430" y="21600"/>
                  </a:cubicBezTo>
                  <a:cubicBezTo>
                    <a:pt x="16822" y="21600"/>
                    <a:pt x="21600" y="18605"/>
                    <a:pt x="21600" y="14555"/>
                  </a:cubicBezTo>
                  <a:lnTo>
                    <a:pt x="21600" y="7045"/>
                  </a:lnTo>
                  <a:cubicBezTo>
                    <a:pt x="21600" y="3502"/>
                    <a:pt x="16822" y="0"/>
                    <a:pt x="1043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0" name="Google Shape;12347;p73"/>
            <p:cNvSpPr/>
            <p:nvPr/>
          </p:nvSpPr>
          <p:spPr>
            <a:xfrm>
              <a:off x="433175" y="331922"/>
              <a:ext cx="33868" cy="43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98" y="0"/>
                  </a:moveTo>
                  <a:cubicBezTo>
                    <a:pt x="4830" y="0"/>
                    <a:pt x="0" y="3502"/>
                    <a:pt x="0" y="7045"/>
                  </a:cubicBezTo>
                  <a:lnTo>
                    <a:pt x="0" y="14555"/>
                  </a:lnTo>
                  <a:cubicBezTo>
                    <a:pt x="0" y="18605"/>
                    <a:pt x="4830" y="21600"/>
                    <a:pt x="10398" y="21600"/>
                  </a:cubicBezTo>
                  <a:cubicBezTo>
                    <a:pt x="16770" y="21600"/>
                    <a:pt x="21600" y="18605"/>
                    <a:pt x="21600" y="14555"/>
                  </a:cubicBezTo>
                  <a:lnTo>
                    <a:pt x="21600" y="7045"/>
                  </a:lnTo>
                  <a:cubicBezTo>
                    <a:pt x="21600" y="3502"/>
                    <a:pt x="16770" y="0"/>
                    <a:pt x="10398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1" name="Google Shape;12348;p73"/>
            <p:cNvSpPr/>
            <p:nvPr/>
          </p:nvSpPr>
          <p:spPr>
            <a:xfrm>
              <a:off x="299966" y="437776"/>
              <a:ext cx="118208" cy="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2483" y="0"/>
                  </a:moveTo>
                  <a:cubicBezTo>
                    <a:pt x="1802" y="0"/>
                    <a:pt x="1122" y="637"/>
                    <a:pt x="669" y="1910"/>
                  </a:cubicBezTo>
                  <a:cubicBezTo>
                    <a:pt x="-223" y="4413"/>
                    <a:pt x="-223" y="9463"/>
                    <a:pt x="669" y="12009"/>
                  </a:cubicBezTo>
                  <a:cubicBezTo>
                    <a:pt x="3012" y="18587"/>
                    <a:pt x="6609" y="21600"/>
                    <a:pt x="10569" y="21600"/>
                  </a:cubicBezTo>
                  <a:cubicBezTo>
                    <a:pt x="14711" y="21600"/>
                    <a:pt x="18309" y="17569"/>
                    <a:pt x="20470" y="12009"/>
                  </a:cubicBezTo>
                  <a:cubicBezTo>
                    <a:pt x="21377" y="8996"/>
                    <a:pt x="21377" y="4413"/>
                    <a:pt x="20470" y="1910"/>
                  </a:cubicBezTo>
                  <a:cubicBezTo>
                    <a:pt x="20017" y="637"/>
                    <a:pt x="19442" y="0"/>
                    <a:pt x="18807" y="0"/>
                  </a:cubicBezTo>
                  <a:cubicBezTo>
                    <a:pt x="18173" y="0"/>
                    <a:pt x="17507" y="637"/>
                    <a:pt x="16873" y="1910"/>
                  </a:cubicBezTo>
                  <a:cubicBezTo>
                    <a:pt x="15981" y="4413"/>
                    <a:pt x="13819" y="7469"/>
                    <a:pt x="10569" y="7469"/>
                  </a:cubicBezTo>
                  <a:cubicBezTo>
                    <a:pt x="7516" y="7469"/>
                    <a:pt x="5173" y="4413"/>
                    <a:pt x="4281" y="1910"/>
                  </a:cubicBezTo>
                  <a:cubicBezTo>
                    <a:pt x="3828" y="637"/>
                    <a:pt x="3148" y="0"/>
                    <a:pt x="2483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2" name="Google Shape;12349;p73"/>
            <p:cNvSpPr/>
            <p:nvPr/>
          </p:nvSpPr>
          <p:spPr>
            <a:xfrm>
              <a:off x="0" y="0"/>
              <a:ext cx="719207" cy="96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fill="norm" stroke="1" extrusionOk="0">
                  <a:moveTo>
                    <a:pt x="10768" y="609"/>
                  </a:moveTo>
                  <a:cubicBezTo>
                    <a:pt x="14782" y="609"/>
                    <a:pt x="18010" y="3017"/>
                    <a:pt x="18010" y="6014"/>
                  </a:cubicBezTo>
                  <a:lnTo>
                    <a:pt x="18071" y="7208"/>
                  </a:lnTo>
                  <a:cubicBezTo>
                    <a:pt x="17827" y="7139"/>
                    <a:pt x="17617" y="7073"/>
                    <a:pt x="17346" y="7073"/>
                  </a:cubicBezTo>
                  <a:lnTo>
                    <a:pt x="16652" y="7073"/>
                  </a:lnTo>
                  <a:cubicBezTo>
                    <a:pt x="14782" y="7073"/>
                    <a:pt x="12729" y="6510"/>
                    <a:pt x="10981" y="5496"/>
                  </a:cubicBezTo>
                  <a:cubicBezTo>
                    <a:pt x="9200" y="4482"/>
                    <a:pt x="7753" y="3108"/>
                    <a:pt x="6818" y="1464"/>
                  </a:cubicBezTo>
                  <a:cubicBezTo>
                    <a:pt x="7963" y="900"/>
                    <a:pt x="9322" y="609"/>
                    <a:pt x="10768" y="609"/>
                  </a:cubicBezTo>
                  <a:close/>
                  <a:moveTo>
                    <a:pt x="6094" y="1846"/>
                  </a:moveTo>
                  <a:cubicBezTo>
                    <a:pt x="7120" y="3492"/>
                    <a:pt x="8597" y="4934"/>
                    <a:pt x="10436" y="5968"/>
                  </a:cubicBezTo>
                  <a:cubicBezTo>
                    <a:pt x="12367" y="7073"/>
                    <a:pt x="14541" y="7658"/>
                    <a:pt x="16621" y="7658"/>
                  </a:cubicBezTo>
                  <a:lnTo>
                    <a:pt x="17315" y="7658"/>
                  </a:lnTo>
                  <a:cubicBezTo>
                    <a:pt x="17495" y="7658"/>
                    <a:pt x="17678" y="7726"/>
                    <a:pt x="17827" y="7838"/>
                  </a:cubicBezTo>
                  <a:cubicBezTo>
                    <a:pt x="17979" y="7996"/>
                    <a:pt x="18071" y="8153"/>
                    <a:pt x="18010" y="8310"/>
                  </a:cubicBezTo>
                  <a:cubicBezTo>
                    <a:pt x="17979" y="8558"/>
                    <a:pt x="17647" y="8783"/>
                    <a:pt x="17255" y="8783"/>
                  </a:cubicBezTo>
                  <a:lnTo>
                    <a:pt x="17075" y="8783"/>
                  </a:lnTo>
                  <a:lnTo>
                    <a:pt x="17075" y="8763"/>
                  </a:lnTo>
                  <a:cubicBezTo>
                    <a:pt x="17075" y="8604"/>
                    <a:pt x="16892" y="8447"/>
                    <a:pt x="16652" y="8447"/>
                  </a:cubicBezTo>
                  <a:cubicBezTo>
                    <a:pt x="16441" y="8447"/>
                    <a:pt x="16259" y="8604"/>
                    <a:pt x="16259" y="8763"/>
                  </a:cubicBezTo>
                  <a:cubicBezTo>
                    <a:pt x="16259" y="11014"/>
                    <a:pt x="13786" y="12817"/>
                    <a:pt x="10768" y="12817"/>
                  </a:cubicBezTo>
                  <a:cubicBezTo>
                    <a:pt x="7753" y="12817"/>
                    <a:pt x="5308" y="10991"/>
                    <a:pt x="5308" y="8740"/>
                  </a:cubicBezTo>
                  <a:cubicBezTo>
                    <a:pt x="5308" y="8558"/>
                    <a:pt x="5128" y="8424"/>
                    <a:pt x="4888" y="8424"/>
                  </a:cubicBezTo>
                  <a:cubicBezTo>
                    <a:pt x="4675" y="8424"/>
                    <a:pt x="4495" y="8558"/>
                    <a:pt x="4495" y="8740"/>
                  </a:cubicBezTo>
                  <a:lnTo>
                    <a:pt x="4495" y="8763"/>
                  </a:lnTo>
                  <a:lnTo>
                    <a:pt x="4224" y="8763"/>
                  </a:lnTo>
                  <a:cubicBezTo>
                    <a:pt x="4041" y="8763"/>
                    <a:pt x="3831" y="8717"/>
                    <a:pt x="3679" y="8604"/>
                  </a:cubicBezTo>
                  <a:cubicBezTo>
                    <a:pt x="3529" y="8492"/>
                    <a:pt x="3499" y="8333"/>
                    <a:pt x="3499" y="8176"/>
                  </a:cubicBezTo>
                  <a:cubicBezTo>
                    <a:pt x="3529" y="7928"/>
                    <a:pt x="3892" y="7703"/>
                    <a:pt x="4254" y="7703"/>
                  </a:cubicBezTo>
                  <a:lnTo>
                    <a:pt x="4404" y="7703"/>
                  </a:lnTo>
                  <a:cubicBezTo>
                    <a:pt x="4888" y="7703"/>
                    <a:pt x="5308" y="7546"/>
                    <a:pt x="5640" y="7298"/>
                  </a:cubicBezTo>
                  <a:cubicBezTo>
                    <a:pt x="6002" y="7051"/>
                    <a:pt x="6185" y="6712"/>
                    <a:pt x="6185" y="6375"/>
                  </a:cubicBezTo>
                  <a:lnTo>
                    <a:pt x="6185" y="6037"/>
                  </a:lnTo>
                  <a:cubicBezTo>
                    <a:pt x="6185" y="5609"/>
                    <a:pt x="6456" y="5180"/>
                    <a:pt x="6907" y="4934"/>
                  </a:cubicBezTo>
                  <a:cubicBezTo>
                    <a:pt x="7089" y="4820"/>
                    <a:pt x="7120" y="4618"/>
                    <a:pt x="6968" y="4482"/>
                  </a:cubicBezTo>
                  <a:cubicBezTo>
                    <a:pt x="6882" y="4406"/>
                    <a:pt x="6757" y="4364"/>
                    <a:pt x="6633" y="4364"/>
                  </a:cubicBezTo>
                  <a:cubicBezTo>
                    <a:pt x="6537" y="4364"/>
                    <a:pt x="6443" y="4389"/>
                    <a:pt x="6365" y="4438"/>
                  </a:cubicBezTo>
                  <a:cubicBezTo>
                    <a:pt x="5701" y="4820"/>
                    <a:pt x="5308" y="5384"/>
                    <a:pt x="5308" y="6037"/>
                  </a:cubicBezTo>
                  <a:lnTo>
                    <a:pt x="5308" y="6375"/>
                  </a:lnTo>
                  <a:cubicBezTo>
                    <a:pt x="5308" y="6578"/>
                    <a:pt x="5189" y="6735"/>
                    <a:pt x="5037" y="6848"/>
                  </a:cubicBezTo>
                  <a:cubicBezTo>
                    <a:pt x="4857" y="6982"/>
                    <a:pt x="4644" y="7051"/>
                    <a:pt x="4404" y="7051"/>
                  </a:cubicBezTo>
                  <a:lnTo>
                    <a:pt x="4254" y="7051"/>
                  </a:lnTo>
                  <a:cubicBezTo>
                    <a:pt x="3980" y="7051"/>
                    <a:pt x="3740" y="7096"/>
                    <a:pt x="3499" y="7185"/>
                  </a:cubicBezTo>
                  <a:lnTo>
                    <a:pt x="3499" y="6014"/>
                  </a:lnTo>
                  <a:cubicBezTo>
                    <a:pt x="3499" y="4347"/>
                    <a:pt x="4525" y="2860"/>
                    <a:pt x="6094" y="1846"/>
                  </a:cubicBezTo>
                  <a:close/>
                  <a:moveTo>
                    <a:pt x="3529" y="9279"/>
                  </a:moveTo>
                  <a:cubicBezTo>
                    <a:pt x="3770" y="9347"/>
                    <a:pt x="3980" y="9393"/>
                    <a:pt x="4224" y="9393"/>
                  </a:cubicBezTo>
                  <a:lnTo>
                    <a:pt x="4525" y="9393"/>
                  </a:lnTo>
                  <a:cubicBezTo>
                    <a:pt x="4796" y="10857"/>
                    <a:pt x="6002" y="12096"/>
                    <a:pt x="7601" y="12817"/>
                  </a:cubicBezTo>
                  <a:lnTo>
                    <a:pt x="7601" y="14190"/>
                  </a:lnTo>
                  <a:lnTo>
                    <a:pt x="7662" y="14190"/>
                  </a:lnTo>
                  <a:cubicBezTo>
                    <a:pt x="7662" y="14572"/>
                    <a:pt x="7391" y="14933"/>
                    <a:pt x="6937" y="15090"/>
                  </a:cubicBezTo>
                  <a:cubicBezTo>
                    <a:pt x="6213" y="14595"/>
                    <a:pt x="3831" y="12614"/>
                    <a:pt x="3529" y="9279"/>
                  </a:cubicBezTo>
                  <a:close/>
                  <a:moveTo>
                    <a:pt x="18884" y="16939"/>
                  </a:moveTo>
                  <a:lnTo>
                    <a:pt x="19216" y="17005"/>
                  </a:lnTo>
                  <a:cubicBezTo>
                    <a:pt x="19608" y="17096"/>
                    <a:pt x="19910" y="17275"/>
                    <a:pt x="20181" y="17455"/>
                  </a:cubicBezTo>
                  <a:lnTo>
                    <a:pt x="18884" y="18289"/>
                  </a:lnTo>
                  <a:lnTo>
                    <a:pt x="18884" y="16939"/>
                  </a:lnTo>
                  <a:close/>
                  <a:moveTo>
                    <a:pt x="5853" y="16059"/>
                  </a:moveTo>
                  <a:cubicBezTo>
                    <a:pt x="6666" y="17546"/>
                    <a:pt x="8627" y="18515"/>
                    <a:pt x="10768" y="18515"/>
                  </a:cubicBezTo>
                  <a:cubicBezTo>
                    <a:pt x="12066" y="18515"/>
                    <a:pt x="13302" y="18153"/>
                    <a:pt x="14240" y="17546"/>
                  </a:cubicBezTo>
                  <a:cubicBezTo>
                    <a:pt x="14389" y="17771"/>
                    <a:pt x="14599" y="17974"/>
                    <a:pt x="14751" y="18176"/>
                  </a:cubicBezTo>
                  <a:cubicBezTo>
                    <a:pt x="13606" y="18853"/>
                    <a:pt x="12218" y="19213"/>
                    <a:pt x="10768" y="19213"/>
                  </a:cubicBezTo>
                  <a:cubicBezTo>
                    <a:pt x="8204" y="19213"/>
                    <a:pt x="5911" y="18064"/>
                    <a:pt x="4946" y="16307"/>
                  </a:cubicBezTo>
                  <a:lnTo>
                    <a:pt x="5853" y="16059"/>
                  </a:lnTo>
                  <a:close/>
                  <a:moveTo>
                    <a:pt x="10768" y="0"/>
                  </a:moveTo>
                  <a:cubicBezTo>
                    <a:pt x="6304" y="0"/>
                    <a:pt x="2683" y="2703"/>
                    <a:pt x="2683" y="6059"/>
                  </a:cubicBezTo>
                  <a:lnTo>
                    <a:pt x="2683" y="8649"/>
                  </a:lnTo>
                  <a:cubicBezTo>
                    <a:pt x="2683" y="11082"/>
                    <a:pt x="3740" y="12839"/>
                    <a:pt x="4644" y="13942"/>
                  </a:cubicBezTo>
                  <a:cubicBezTo>
                    <a:pt x="5159" y="14595"/>
                    <a:pt x="5731" y="15068"/>
                    <a:pt x="6094" y="15384"/>
                  </a:cubicBezTo>
                  <a:lnTo>
                    <a:pt x="2080" y="16443"/>
                  </a:lnTo>
                  <a:cubicBezTo>
                    <a:pt x="813" y="16780"/>
                    <a:pt x="0" y="17659"/>
                    <a:pt x="0" y="18649"/>
                  </a:cubicBezTo>
                  <a:lnTo>
                    <a:pt x="0" y="21263"/>
                  </a:lnTo>
                  <a:cubicBezTo>
                    <a:pt x="0" y="21420"/>
                    <a:pt x="180" y="21577"/>
                    <a:pt x="421" y="21577"/>
                  </a:cubicBezTo>
                  <a:cubicBezTo>
                    <a:pt x="633" y="21577"/>
                    <a:pt x="813" y="21420"/>
                    <a:pt x="813" y="21263"/>
                  </a:cubicBezTo>
                  <a:lnTo>
                    <a:pt x="813" y="18649"/>
                  </a:lnTo>
                  <a:cubicBezTo>
                    <a:pt x="813" y="18446"/>
                    <a:pt x="844" y="18221"/>
                    <a:pt x="965" y="18042"/>
                  </a:cubicBezTo>
                  <a:lnTo>
                    <a:pt x="3137" y="19438"/>
                  </a:lnTo>
                  <a:cubicBezTo>
                    <a:pt x="3438" y="19617"/>
                    <a:pt x="3621" y="19911"/>
                    <a:pt x="3621" y="20227"/>
                  </a:cubicBezTo>
                  <a:lnTo>
                    <a:pt x="3621" y="21284"/>
                  </a:lnTo>
                  <a:cubicBezTo>
                    <a:pt x="3621" y="21466"/>
                    <a:pt x="3801" y="21600"/>
                    <a:pt x="4041" y="21600"/>
                  </a:cubicBezTo>
                  <a:cubicBezTo>
                    <a:pt x="4254" y="21600"/>
                    <a:pt x="4434" y="21466"/>
                    <a:pt x="4434" y="21284"/>
                  </a:cubicBezTo>
                  <a:lnTo>
                    <a:pt x="4434" y="20227"/>
                  </a:lnTo>
                  <a:cubicBezTo>
                    <a:pt x="4434" y="19731"/>
                    <a:pt x="4133" y="19258"/>
                    <a:pt x="3649" y="18942"/>
                  </a:cubicBezTo>
                  <a:lnTo>
                    <a:pt x="1416" y="17523"/>
                  </a:lnTo>
                  <a:cubicBezTo>
                    <a:pt x="1690" y="17321"/>
                    <a:pt x="1992" y="17141"/>
                    <a:pt x="2351" y="17073"/>
                  </a:cubicBezTo>
                  <a:lnTo>
                    <a:pt x="4133" y="16577"/>
                  </a:lnTo>
                  <a:cubicBezTo>
                    <a:pt x="5247" y="18583"/>
                    <a:pt x="7872" y="19911"/>
                    <a:pt x="10829" y="19911"/>
                  </a:cubicBezTo>
                  <a:cubicBezTo>
                    <a:pt x="12428" y="19911"/>
                    <a:pt x="13996" y="19506"/>
                    <a:pt x="15233" y="18785"/>
                  </a:cubicBezTo>
                  <a:cubicBezTo>
                    <a:pt x="15808" y="19506"/>
                    <a:pt x="16259" y="20295"/>
                    <a:pt x="16259" y="21284"/>
                  </a:cubicBezTo>
                  <a:cubicBezTo>
                    <a:pt x="16259" y="21466"/>
                    <a:pt x="16441" y="21600"/>
                    <a:pt x="16652" y="21600"/>
                  </a:cubicBezTo>
                  <a:cubicBezTo>
                    <a:pt x="16892" y="21600"/>
                    <a:pt x="17075" y="21466"/>
                    <a:pt x="17075" y="21284"/>
                  </a:cubicBezTo>
                  <a:cubicBezTo>
                    <a:pt x="17075" y="19888"/>
                    <a:pt x="16289" y="18897"/>
                    <a:pt x="15476" y="17928"/>
                  </a:cubicBezTo>
                  <a:cubicBezTo>
                    <a:pt x="14660" y="16916"/>
                    <a:pt x="13908" y="15991"/>
                    <a:pt x="13908" y="14549"/>
                  </a:cubicBezTo>
                  <a:lnTo>
                    <a:pt x="13908" y="14213"/>
                  </a:lnTo>
                  <a:cubicBezTo>
                    <a:pt x="13908" y="14056"/>
                    <a:pt x="13725" y="13919"/>
                    <a:pt x="13484" y="13919"/>
                  </a:cubicBezTo>
                  <a:cubicBezTo>
                    <a:pt x="13274" y="13919"/>
                    <a:pt x="13092" y="14056"/>
                    <a:pt x="13092" y="14213"/>
                  </a:cubicBezTo>
                  <a:lnTo>
                    <a:pt x="13092" y="14549"/>
                  </a:lnTo>
                  <a:cubicBezTo>
                    <a:pt x="13092" y="15563"/>
                    <a:pt x="13424" y="16352"/>
                    <a:pt x="13877" y="17073"/>
                  </a:cubicBezTo>
                  <a:cubicBezTo>
                    <a:pt x="13031" y="17659"/>
                    <a:pt x="11947" y="17974"/>
                    <a:pt x="10768" y="17974"/>
                  </a:cubicBezTo>
                  <a:cubicBezTo>
                    <a:pt x="8959" y="17974"/>
                    <a:pt x="7360" y="17187"/>
                    <a:pt x="6636" y="15970"/>
                  </a:cubicBezTo>
                  <a:lnTo>
                    <a:pt x="6998" y="15857"/>
                  </a:lnTo>
                  <a:cubicBezTo>
                    <a:pt x="7903" y="15632"/>
                    <a:pt x="8475" y="14979"/>
                    <a:pt x="8475" y="14281"/>
                  </a:cubicBezTo>
                  <a:lnTo>
                    <a:pt x="8475" y="13199"/>
                  </a:lnTo>
                  <a:cubicBezTo>
                    <a:pt x="9200" y="13401"/>
                    <a:pt x="9955" y="13515"/>
                    <a:pt x="10768" y="13515"/>
                  </a:cubicBezTo>
                  <a:cubicBezTo>
                    <a:pt x="13935" y="13515"/>
                    <a:pt x="16591" y="11735"/>
                    <a:pt x="16984" y="9461"/>
                  </a:cubicBezTo>
                  <a:lnTo>
                    <a:pt x="17255" y="9461"/>
                  </a:lnTo>
                  <a:cubicBezTo>
                    <a:pt x="17526" y="9461"/>
                    <a:pt x="17797" y="9415"/>
                    <a:pt x="18010" y="9324"/>
                  </a:cubicBezTo>
                  <a:lnTo>
                    <a:pt x="18010" y="21284"/>
                  </a:lnTo>
                  <a:cubicBezTo>
                    <a:pt x="18010" y="21466"/>
                    <a:pt x="18190" y="21600"/>
                    <a:pt x="18433" y="21600"/>
                  </a:cubicBezTo>
                  <a:cubicBezTo>
                    <a:pt x="18643" y="21600"/>
                    <a:pt x="18853" y="21466"/>
                    <a:pt x="18853" y="21284"/>
                  </a:cubicBezTo>
                  <a:lnTo>
                    <a:pt x="18853" y="19122"/>
                  </a:lnTo>
                  <a:lnTo>
                    <a:pt x="20574" y="18019"/>
                  </a:lnTo>
                  <a:cubicBezTo>
                    <a:pt x="20693" y="18221"/>
                    <a:pt x="20723" y="18424"/>
                    <a:pt x="20723" y="18628"/>
                  </a:cubicBezTo>
                  <a:lnTo>
                    <a:pt x="20723" y="21241"/>
                  </a:lnTo>
                  <a:cubicBezTo>
                    <a:pt x="20723" y="21398"/>
                    <a:pt x="20906" y="21555"/>
                    <a:pt x="21146" y="21555"/>
                  </a:cubicBezTo>
                  <a:cubicBezTo>
                    <a:pt x="21357" y="21555"/>
                    <a:pt x="21570" y="21398"/>
                    <a:pt x="21570" y="21241"/>
                  </a:cubicBezTo>
                  <a:lnTo>
                    <a:pt x="21570" y="18628"/>
                  </a:lnTo>
                  <a:cubicBezTo>
                    <a:pt x="21600" y="17637"/>
                    <a:pt x="20784" y="16734"/>
                    <a:pt x="19487" y="16420"/>
                  </a:cubicBezTo>
                  <a:lnTo>
                    <a:pt x="18884" y="16261"/>
                  </a:lnTo>
                  <a:lnTo>
                    <a:pt x="18884" y="6059"/>
                  </a:lnTo>
                  <a:cubicBezTo>
                    <a:pt x="18884" y="2749"/>
                    <a:pt x="15263" y="0"/>
                    <a:pt x="10768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3" name="Google Shape;12350;p73"/>
            <p:cNvSpPr/>
            <p:nvPr/>
          </p:nvSpPr>
          <p:spPr>
            <a:xfrm>
              <a:off x="225310" y="271097"/>
              <a:ext cx="73419" cy="4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1600" fill="norm" stroke="1" extrusionOk="0">
                  <a:moveTo>
                    <a:pt x="16299" y="0"/>
                  </a:moveTo>
                  <a:cubicBezTo>
                    <a:pt x="15923" y="0"/>
                    <a:pt x="15522" y="83"/>
                    <a:pt x="15145" y="250"/>
                  </a:cubicBezTo>
                  <a:lnTo>
                    <a:pt x="2802" y="7673"/>
                  </a:lnTo>
                  <a:cubicBezTo>
                    <a:pt x="565" y="9174"/>
                    <a:pt x="-566" y="12635"/>
                    <a:pt x="282" y="16638"/>
                  </a:cubicBezTo>
                  <a:cubicBezTo>
                    <a:pt x="847" y="19598"/>
                    <a:pt x="2237" y="21600"/>
                    <a:pt x="3909" y="21600"/>
                  </a:cubicBezTo>
                  <a:cubicBezTo>
                    <a:pt x="4475" y="21600"/>
                    <a:pt x="4757" y="21600"/>
                    <a:pt x="5605" y="20599"/>
                  </a:cubicBezTo>
                  <a:lnTo>
                    <a:pt x="17948" y="13135"/>
                  </a:lnTo>
                  <a:cubicBezTo>
                    <a:pt x="19903" y="12635"/>
                    <a:pt x="21034" y="8673"/>
                    <a:pt x="20186" y="4712"/>
                  </a:cubicBezTo>
                  <a:cubicBezTo>
                    <a:pt x="19715" y="1835"/>
                    <a:pt x="18113" y="0"/>
                    <a:pt x="16299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661" name="Google Shape;12621;p73"/>
          <p:cNvGrpSpPr/>
          <p:nvPr/>
        </p:nvGrpSpPr>
        <p:grpSpPr>
          <a:xfrm>
            <a:off x="22243581" y="679831"/>
            <a:ext cx="740064" cy="948543"/>
            <a:chOff x="0" y="0"/>
            <a:chExt cx="740062" cy="948542"/>
          </a:xfrm>
        </p:grpSpPr>
        <p:sp>
          <p:nvSpPr>
            <p:cNvPr id="655" name="Google Shape;12622;p73"/>
            <p:cNvSpPr/>
            <p:nvPr/>
          </p:nvSpPr>
          <p:spPr>
            <a:xfrm>
              <a:off x="268230" y="310800"/>
              <a:ext cx="33868" cy="43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70" y="0"/>
                  </a:moveTo>
                  <a:cubicBezTo>
                    <a:pt x="4778" y="0"/>
                    <a:pt x="0" y="2995"/>
                    <a:pt x="0" y="7045"/>
                  </a:cubicBezTo>
                  <a:lnTo>
                    <a:pt x="0" y="14555"/>
                  </a:lnTo>
                  <a:cubicBezTo>
                    <a:pt x="0" y="18098"/>
                    <a:pt x="4778" y="21600"/>
                    <a:pt x="11170" y="21600"/>
                  </a:cubicBezTo>
                  <a:cubicBezTo>
                    <a:pt x="16822" y="21600"/>
                    <a:pt x="21600" y="18098"/>
                    <a:pt x="21600" y="14555"/>
                  </a:cubicBezTo>
                  <a:lnTo>
                    <a:pt x="21600" y="7045"/>
                  </a:lnTo>
                  <a:cubicBezTo>
                    <a:pt x="21600" y="2995"/>
                    <a:pt x="16822" y="0"/>
                    <a:pt x="1117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6" name="Google Shape;12623;p73"/>
            <p:cNvSpPr/>
            <p:nvPr/>
          </p:nvSpPr>
          <p:spPr>
            <a:xfrm>
              <a:off x="446777" y="310800"/>
              <a:ext cx="33868" cy="43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32" y="0"/>
                    <a:pt x="0" y="2995"/>
                    <a:pt x="0" y="7045"/>
                  </a:cubicBezTo>
                  <a:lnTo>
                    <a:pt x="0" y="14555"/>
                  </a:lnTo>
                  <a:cubicBezTo>
                    <a:pt x="0" y="18098"/>
                    <a:pt x="5432" y="21600"/>
                    <a:pt x="10800" y="21600"/>
                  </a:cubicBezTo>
                  <a:cubicBezTo>
                    <a:pt x="16944" y="21600"/>
                    <a:pt x="21600" y="18098"/>
                    <a:pt x="21600" y="14555"/>
                  </a:cubicBezTo>
                  <a:lnTo>
                    <a:pt x="21600" y="7045"/>
                  </a:lnTo>
                  <a:cubicBezTo>
                    <a:pt x="21600" y="2995"/>
                    <a:pt x="16944" y="0"/>
                    <a:pt x="1080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7" name="Google Shape;12624;p73"/>
            <p:cNvSpPr/>
            <p:nvPr/>
          </p:nvSpPr>
          <p:spPr>
            <a:xfrm>
              <a:off x="315090" y="415640"/>
              <a:ext cx="117987" cy="41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1" h="21600" fill="norm" stroke="1" extrusionOk="0">
                  <a:moveTo>
                    <a:pt x="2604" y="0"/>
                  </a:moveTo>
                  <a:cubicBezTo>
                    <a:pt x="1984" y="0"/>
                    <a:pt x="1304" y="652"/>
                    <a:pt x="669" y="1956"/>
                  </a:cubicBezTo>
                  <a:cubicBezTo>
                    <a:pt x="-223" y="4042"/>
                    <a:pt x="-223" y="8692"/>
                    <a:pt x="669" y="12299"/>
                  </a:cubicBezTo>
                  <a:cubicBezTo>
                    <a:pt x="3012" y="17993"/>
                    <a:pt x="6609" y="21600"/>
                    <a:pt x="10388" y="21600"/>
                  </a:cubicBezTo>
                  <a:cubicBezTo>
                    <a:pt x="14530" y="21600"/>
                    <a:pt x="18127" y="17993"/>
                    <a:pt x="20107" y="12299"/>
                  </a:cubicBezTo>
                  <a:cubicBezTo>
                    <a:pt x="21377" y="9692"/>
                    <a:pt x="21377" y="5041"/>
                    <a:pt x="20470" y="1956"/>
                  </a:cubicBezTo>
                  <a:cubicBezTo>
                    <a:pt x="20017" y="652"/>
                    <a:pt x="19442" y="0"/>
                    <a:pt x="18807" y="0"/>
                  </a:cubicBezTo>
                  <a:cubicBezTo>
                    <a:pt x="18173" y="0"/>
                    <a:pt x="17507" y="652"/>
                    <a:pt x="16873" y="1956"/>
                  </a:cubicBezTo>
                  <a:cubicBezTo>
                    <a:pt x="15966" y="4042"/>
                    <a:pt x="13819" y="7649"/>
                    <a:pt x="10569" y="7649"/>
                  </a:cubicBezTo>
                  <a:cubicBezTo>
                    <a:pt x="7516" y="7649"/>
                    <a:pt x="5173" y="4042"/>
                    <a:pt x="4266" y="1956"/>
                  </a:cubicBezTo>
                  <a:cubicBezTo>
                    <a:pt x="3828" y="652"/>
                    <a:pt x="3238" y="0"/>
                    <a:pt x="2604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8" name="Google Shape;12625;p73"/>
            <p:cNvSpPr/>
            <p:nvPr/>
          </p:nvSpPr>
          <p:spPr>
            <a:xfrm>
              <a:off x="0" y="0"/>
              <a:ext cx="740063" cy="948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600" fill="norm" stroke="1" extrusionOk="0">
                  <a:moveTo>
                    <a:pt x="16760" y="4467"/>
                  </a:moveTo>
                  <a:lnTo>
                    <a:pt x="16527" y="6733"/>
                  </a:lnTo>
                  <a:lnTo>
                    <a:pt x="16469" y="6733"/>
                  </a:lnTo>
                  <a:cubicBezTo>
                    <a:pt x="16207" y="6733"/>
                    <a:pt x="16004" y="6573"/>
                    <a:pt x="16004" y="6368"/>
                  </a:cubicBezTo>
                  <a:lnTo>
                    <a:pt x="16004" y="4627"/>
                  </a:lnTo>
                  <a:cubicBezTo>
                    <a:pt x="16236" y="4627"/>
                    <a:pt x="16498" y="4557"/>
                    <a:pt x="16760" y="4467"/>
                  </a:cubicBezTo>
                  <a:close/>
                  <a:moveTo>
                    <a:pt x="15565" y="664"/>
                  </a:moveTo>
                  <a:cubicBezTo>
                    <a:pt x="16760" y="664"/>
                    <a:pt x="17752" y="1443"/>
                    <a:pt x="17752" y="2382"/>
                  </a:cubicBezTo>
                  <a:cubicBezTo>
                    <a:pt x="17752" y="3320"/>
                    <a:pt x="16760" y="4100"/>
                    <a:pt x="15565" y="4100"/>
                  </a:cubicBezTo>
                  <a:cubicBezTo>
                    <a:pt x="14779" y="4100"/>
                    <a:pt x="14050" y="3757"/>
                    <a:pt x="13670" y="3230"/>
                  </a:cubicBezTo>
                  <a:cubicBezTo>
                    <a:pt x="13590" y="3134"/>
                    <a:pt x="13440" y="3084"/>
                    <a:pt x="13298" y="3084"/>
                  </a:cubicBezTo>
                  <a:cubicBezTo>
                    <a:pt x="13235" y="3084"/>
                    <a:pt x="13171" y="3093"/>
                    <a:pt x="13117" y="3115"/>
                  </a:cubicBezTo>
                  <a:cubicBezTo>
                    <a:pt x="12941" y="3207"/>
                    <a:pt x="12855" y="3413"/>
                    <a:pt x="12970" y="3549"/>
                  </a:cubicBezTo>
                  <a:cubicBezTo>
                    <a:pt x="13000" y="3572"/>
                    <a:pt x="13000" y="3619"/>
                    <a:pt x="13029" y="3642"/>
                  </a:cubicBezTo>
                  <a:cubicBezTo>
                    <a:pt x="12885" y="3734"/>
                    <a:pt x="12708" y="3757"/>
                    <a:pt x="12535" y="3757"/>
                  </a:cubicBezTo>
                  <a:cubicBezTo>
                    <a:pt x="12038" y="3757"/>
                    <a:pt x="11661" y="3436"/>
                    <a:pt x="11661" y="3068"/>
                  </a:cubicBezTo>
                  <a:cubicBezTo>
                    <a:pt x="11661" y="2886"/>
                    <a:pt x="11455" y="2749"/>
                    <a:pt x="11252" y="2749"/>
                  </a:cubicBezTo>
                  <a:cubicBezTo>
                    <a:pt x="11048" y="2749"/>
                    <a:pt x="10843" y="2886"/>
                    <a:pt x="10843" y="3068"/>
                  </a:cubicBezTo>
                  <a:cubicBezTo>
                    <a:pt x="10843" y="3801"/>
                    <a:pt x="11602" y="4421"/>
                    <a:pt x="12564" y="4421"/>
                  </a:cubicBezTo>
                  <a:cubicBezTo>
                    <a:pt x="12941" y="4421"/>
                    <a:pt x="13291" y="4328"/>
                    <a:pt x="13582" y="4146"/>
                  </a:cubicBezTo>
                  <a:cubicBezTo>
                    <a:pt x="14021" y="4467"/>
                    <a:pt x="14603" y="4673"/>
                    <a:pt x="15215" y="4719"/>
                  </a:cubicBezTo>
                  <a:lnTo>
                    <a:pt x="15215" y="6437"/>
                  </a:lnTo>
                  <a:cubicBezTo>
                    <a:pt x="15215" y="6985"/>
                    <a:pt x="15798" y="7445"/>
                    <a:pt x="16498" y="7445"/>
                  </a:cubicBezTo>
                  <a:lnTo>
                    <a:pt x="17139" y="7445"/>
                  </a:lnTo>
                  <a:cubicBezTo>
                    <a:pt x="17343" y="7445"/>
                    <a:pt x="17519" y="7512"/>
                    <a:pt x="17663" y="7628"/>
                  </a:cubicBezTo>
                  <a:cubicBezTo>
                    <a:pt x="17810" y="7741"/>
                    <a:pt x="17840" y="7880"/>
                    <a:pt x="17840" y="8016"/>
                  </a:cubicBezTo>
                  <a:cubicBezTo>
                    <a:pt x="17810" y="8268"/>
                    <a:pt x="17490" y="8497"/>
                    <a:pt x="17110" y="8497"/>
                  </a:cubicBezTo>
                  <a:lnTo>
                    <a:pt x="16936" y="8497"/>
                  </a:lnTo>
                  <a:lnTo>
                    <a:pt x="16936" y="8474"/>
                  </a:lnTo>
                  <a:cubicBezTo>
                    <a:pt x="16936" y="8314"/>
                    <a:pt x="16760" y="8155"/>
                    <a:pt x="16527" y="8155"/>
                  </a:cubicBezTo>
                  <a:cubicBezTo>
                    <a:pt x="16324" y="8155"/>
                    <a:pt x="16148" y="8314"/>
                    <a:pt x="16148" y="8474"/>
                  </a:cubicBezTo>
                  <a:cubicBezTo>
                    <a:pt x="16148" y="10742"/>
                    <a:pt x="13817" y="12553"/>
                    <a:pt x="10931" y="12553"/>
                  </a:cubicBezTo>
                  <a:cubicBezTo>
                    <a:pt x="8015" y="12483"/>
                    <a:pt x="5685" y="10696"/>
                    <a:pt x="5685" y="8428"/>
                  </a:cubicBezTo>
                  <a:cubicBezTo>
                    <a:pt x="5685" y="8245"/>
                    <a:pt x="5508" y="8109"/>
                    <a:pt x="5276" y="8109"/>
                  </a:cubicBezTo>
                  <a:cubicBezTo>
                    <a:pt x="5073" y="8109"/>
                    <a:pt x="4867" y="8245"/>
                    <a:pt x="4867" y="8428"/>
                  </a:cubicBezTo>
                  <a:lnTo>
                    <a:pt x="4867" y="8451"/>
                  </a:lnTo>
                  <a:lnTo>
                    <a:pt x="4634" y="8451"/>
                  </a:lnTo>
                  <a:cubicBezTo>
                    <a:pt x="4431" y="8451"/>
                    <a:pt x="4255" y="8407"/>
                    <a:pt x="4110" y="8291"/>
                  </a:cubicBezTo>
                  <a:cubicBezTo>
                    <a:pt x="3964" y="8178"/>
                    <a:pt x="3934" y="8016"/>
                    <a:pt x="3934" y="7880"/>
                  </a:cubicBezTo>
                  <a:cubicBezTo>
                    <a:pt x="3964" y="7628"/>
                    <a:pt x="4284" y="7399"/>
                    <a:pt x="4664" y="7399"/>
                  </a:cubicBezTo>
                  <a:lnTo>
                    <a:pt x="5246" y="7399"/>
                  </a:lnTo>
                  <a:cubicBezTo>
                    <a:pt x="5947" y="7399"/>
                    <a:pt x="6529" y="6941"/>
                    <a:pt x="6529" y="6391"/>
                  </a:cubicBezTo>
                  <a:lnTo>
                    <a:pt x="6529" y="4902"/>
                  </a:lnTo>
                  <a:cubicBezTo>
                    <a:pt x="6529" y="4328"/>
                    <a:pt x="7112" y="3871"/>
                    <a:pt x="7841" y="3871"/>
                  </a:cubicBezTo>
                  <a:lnTo>
                    <a:pt x="9504" y="3871"/>
                  </a:lnTo>
                  <a:cubicBezTo>
                    <a:pt x="9707" y="3871"/>
                    <a:pt x="9910" y="3734"/>
                    <a:pt x="9910" y="3549"/>
                  </a:cubicBezTo>
                  <a:cubicBezTo>
                    <a:pt x="9910" y="3390"/>
                    <a:pt x="9707" y="3230"/>
                    <a:pt x="9504" y="3230"/>
                  </a:cubicBezTo>
                  <a:lnTo>
                    <a:pt x="7841" y="3230"/>
                  </a:lnTo>
                  <a:cubicBezTo>
                    <a:pt x="6676" y="3230"/>
                    <a:pt x="5714" y="3986"/>
                    <a:pt x="5714" y="4902"/>
                  </a:cubicBezTo>
                  <a:lnTo>
                    <a:pt x="5714" y="6391"/>
                  </a:lnTo>
                  <a:cubicBezTo>
                    <a:pt x="5714" y="6597"/>
                    <a:pt x="5508" y="6756"/>
                    <a:pt x="5246" y="6756"/>
                  </a:cubicBezTo>
                  <a:lnTo>
                    <a:pt x="5158" y="6756"/>
                  </a:lnTo>
                  <a:lnTo>
                    <a:pt x="4722" y="3276"/>
                  </a:lnTo>
                  <a:cubicBezTo>
                    <a:pt x="4664" y="2611"/>
                    <a:pt x="4926" y="1924"/>
                    <a:pt x="5479" y="1443"/>
                  </a:cubicBezTo>
                  <a:cubicBezTo>
                    <a:pt x="6064" y="939"/>
                    <a:pt x="6879" y="664"/>
                    <a:pt x="7753" y="664"/>
                  </a:cubicBezTo>
                  <a:close/>
                  <a:moveTo>
                    <a:pt x="13526" y="12689"/>
                  </a:moveTo>
                  <a:lnTo>
                    <a:pt x="13526" y="13790"/>
                  </a:lnTo>
                  <a:cubicBezTo>
                    <a:pt x="13526" y="14361"/>
                    <a:pt x="14021" y="14888"/>
                    <a:pt x="14721" y="15071"/>
                  </a:cubicBezTo>
                  <a:lnTo>
                    <a:pt x="15448" y="15232"/>
                  </a:lnTo>
                  <a:cubicBezTo>
                    <a:pt x="15274" y="15781"/>
                    <a:pt x="14895" y="16262"/>
                    <a:pt x="14429" y="16698"/>
                  </a:cubicBezTo>
                  <a:cubicBezTo>
                    <a:pt x="14282" y="16835"/>
                    <a:pt x="14282" y="17041"/>
                    <a:pt x="14459" y="17156"/>
                  </a:cubicBezTo>
                  <a:cubicBezTo>
                    <a:pt x="14544" y="17223"/>
                    <a:pt x="14633" y="17247"/>
                    <a:pt x="14721" y="17247"/>
                  </a:cubicBezTo>
                  <a:cubicBezTo>
                    <a:pt x="14836" y="17247"/>
                    <a:pt x="14924" y="17223"/>
                    <a:pt x="15012" y="17133"/>
                  </a:cubicBezTo>
                  <a:cubicBezTo>
                    <a:pt x="15565" y="16652"/>
                    <a:pt x="15945" y="16079"/>
                    <a:pt x="16177" y="15438"/>
                  </a:cubicBezTo>
                  <a:lnTo>
                    <a:pt x="17051" y="15644"/>
                  </a:lnTo>
                  <a:cubicBezTo>
                    <a:pt x="16672" y="16583"/>
                    <a:pt x="15915" y="17499"/>
                    <a:pt x="14895" y="18164"/>
                  </a:cubicBezTo>
                  <a:cubicBezTo>
                    <a:pt x="13729" y="18897"/>
                    <a:pt x="12358" y="19286"/>
                    <a:pt x="10843" y="19286"/>
                  </a:cubicBezTo>
                  <a:cubicBezTo>
                    <a:pt x="9357" y="19286"/>
                    <a:pt x="7986" y="18874"/>
                    <a:pt x="6821" y="18164"/>
                  </a:cubicBezTo>
                  <a:cubicBezTo>
                    <a:pt x="5743" y="17499"/>
                    <a:pt x="4984" y="16606"/>
                    <a:pt x="4634" y="15621"/>
                  </a:cubicBezTo>
                  <a:lnTo>
                    <a:pt x="5508" y="15415"/>
                  </a:lnTo>
                  <a:cubicBezTo>
                    <a:pt x="5829" y="16262"/>
                    <a:pt x="6441" y="17018"/>
                    <a:pt x="7318" y="17591"/>
                  </a:cubicBezTo>
                  <a:cubicBezTo>
                    <a:pt x="8307" y="18208"/>
                    <a:pt x="9589" y="18599"/>
                    <a:pt x="10843" y="18599"/>
                  </a:cubicBezTo>
                  <a:cubicBezTo>
                    <a:pt x="11834" y="18599"/>
                    <a:pt x="12796" y="18393"/>
                    <a:pt x="13612" y="18026"/>
                  </a:cubicBezTo>
                  <a:cubicBezTo>
                    <a:pt x="13817" y="17935"/>
                    <a:pt x="13874" y="17727"/>
                    <a:pt x="13759" y="17591"/>
                  </a:cubicBezTo>
                  <a:cubicBezTo>
                    <a:pt x="13697" y="17497"/>
                    <a:pt x="13555" y="17435"/>
                    <a:pt x="13416" y="17435"/>
                  </a:cubicBezTo>
                  <a:cubicBezTo>
                    <a:pt x="13352" y="17435"/>
                    <a:pt x="13289" y="17447"/>
                    <a:pt x="13235" y="17475"/>
                  </a:cubicBezTo>
                  <a:cubicBezTo>
                    <a:pt x="12505" y="17797"/>
                    <a:pt x="11687" y="17956"/>
                    <a:pt x="10843" y="17956"/>
                  </a:cubicBezTo>
                  <a:cubicBezTo>
                    <a:pt x="8745" y="17956"/>
                    <a:pt x="6850" y="16835"/>
                    <a:pt x="6267" y="15232"/>
                  </a:cubicBezTo>
                  <a:lnTo>
                    <a:pt x="7053" y="15071"/>
                  </a:lnTo>
                  <a:cubicBezTo>
                    <a:pt x="7783" y="14888"/>
                    <a:pt x="8277" y="14384"/>
                    <a:pt x="8277" y="13790"/>
                  </a:cubicBezTo>
                  <a:lnTo>
                    <a:pt x="8277" y="12689"/>
                  </a:lnTo>
                  <a:cubicBezTo>
                    <a:pt x="9065" y="13010"/>
                    <a:pt x="9939" y="13147"/>
                    <a:pt x="10902" y="13147"/>
                  </a:cubicBezTo>
                  <a:cubicBezTo>
                    <a:pt x="11834" y="13147"/>
                    <a:pt x="12708" y="12987"/>
                    <a:pt x="13526" y="12689"/>
                  </a:cubicBezTo>
                  <a:close/>
                  <a:moveTo>
                    <a:pt x="7724" y="0"/>
                  </a:moveTo>
                  <a:cubicBezTo>
                    <a:pt x="6617" y="0"/>
                    <a:pt x="5596" y="366"/>
                    <a:pt x="4867" y="1008"/>
                  </a:cubicBezTo>
                  <a:cubicBezTo>
                    <a:pt x="4140" y="1626"/>
                    <a:pt x="3790" y="2497"/>
                    <a:pt x="3907" y="3320"/>
                  </a:cubicBezTo>
                  <a:lnTo>
                    <a:pt x="4343" y="6779"/>
                  </a:lnTo>
                  <a:cubicBezTo>
                    <a:pt x="3672" y="6872"/>
                    <a:pt x="3178" y="7306"/>
                    <a:pt x="3090" y="7834"/>
                  </a:cubicBezTo>
                  <a:cubicBezTo>
                    <a:pt x="3060" y="8132"/>
                    <a:pt x="3207" y="8474"/>
                    <a:pt x="3469" y="8703"/>
                  </a:cubicBezTo>
                  <a:cubicBezTo>
                    <a:pt x="3760" y="8932"/>
                    <a:pt x="4140" y="9071"/>
                    <a:pt x="4546" y="9071"/>
                  </a:cubicBezTo>
                  <a:lnTo>
                    <a:pt x="4840" y="9071"/>
                  </a:lnTo>
                  <a:cubicBezTo>
                    <a:pt x="5043" y="10398"/>
                    <a:pt x="6005" y="11568"/>
                    <a:pt x="7344" y="12301"/>
                  </a:cubicBezTo>
                  <a:lnTo>
                    <a:pt x="7344" y="13743"/>
                  </a:lnTo>
                  <a:cubicBezTo>
                    <a:pt x="7344" y="14063"/>
                    <a:pt x="7112" y="14315"/>
                    <a:pt x="6705" y="14407"/>
                  </a:cubicBezTo>
                  <a:lnTo>
                    <a:pt x="2157" y="15461"/>
                  </a:lnTo>
                  <a:cubicBezTo>
                    <a:pt x="874" y="15758"/>
                    <a:pt x="0" y="16698"/>
                    <a:pt x="0" y="17727"/>
                  </a:cubicBezTo>
                  <a:lnTo>
                    <a:pt x="0" y="21279"/>
                  </a:lnTo>
                  <a:cubicBezTo>
                    <a:pt x="0" y="21461"/>
                    <a:pt x="176" y="21600"/>
                    <a:pt x="379" y="21600"/>
                  </a:cubicBezTo>
                  <a:cubicBezTo>
                    <a:pt x="612" y="21600"/>
                    <a:pt x="788" y="21461"/>
                    <a:pt x="788" y="21279"/>
                  </a:cubicBezTo>
                  <a:lnTo>
                    <a:pt x="788" y="17727"/>
                  </a:lnTo>
                  <a:cubicBezTo>
                    <a:pt x="788" y="16995"/>
                    <a:pt x="1457" y="16308"/>
                    <a:pt x="2360" y="16102"/>
                  </a:cubicBezTo>
                  <a:lnTo>
                    <a:pt x="3672" y="15781"/>
                  </a:lnTo>
                  <a:cubicBezTo>
                    <a:pt x="4081" y="16904"/>
                    <a:pt x="4955" y="17935"/>
                    <a:pt x="6120" y="18645"/>
                  </a:cubicBezTo>
                  <a:cubicBezTo>
                    <a:pt x="7374" y="19445"/>
                    <a:pt x="9036" y="19905"/>
                    <a:pt x="10669" y="19905"/>
                  </a:cubicBezTo>
                  <a:cubicBezTo>
                    <a:pt x="12302" y="19905"/>
                    <a:pt x="13932" y="19445"/>
                    <a:pt x="15215" y="18645"/>
                  </a:cubicBezTo>
                  <a:cubicBezTo>
                    <a:pt x="16381" y="17889"/>
                    <a:pt x="17257" y="16904"/>
                    <a:pt x="17663" y="15758"/>
                  </a:cubicBezTo>
                  <a:lnTo>
                    <a:pt x="19034" y="16056"/>
                  </a:lnTo>
                  <a:cubicBezTo>
                    <a:pt x="19967" y="16262"/>
                    <a:pt x="20609" y="16950"/>
                    <a:pt x="20609" y="17706"/>
                  </a:cubicBezTo>
                  <a:lnTo>
                    <a:pt x="20609" y="21256"/>
                  </a:lnTo>
                  <a:cubicBezTo>
                    <a:pt x="20609" y="21415"/>
                    <a:pt x="20782" y="21577"/>
                    <a:pt x="21015" y="21577"/>
                  </a:cubicBezTo>
                  <a:cubicBezTo>
                    <a:pt x="21221" y="21577"/>
                    <a:pt x="21424" y="21415"/>
                    <a:pt x="21424" y="21256"/>
                  </a:cubicBezTo>
                  <a:lnTo>
                    <a:pt x="21424" y="17727"/>
                  </a:lnTo>
                  <a:cubicBezTo>
                    <a:pt x="21600" y="16698"/>
                    <a:pt x="20724" y="15758"/>
                    <a:pt x="19443" y="15461"/>
                  </a:cubicBezTo>
                  <a:lnTo>
                    <a:pt x="14895" y="14407"/>
                  </a:lnTo>
                  <a:cubicBezTo>
                    <a:pt x="14544" y="14315"/>
                    <a:pt x="14253" y="14042"/>
                    <a:pt x="14253" y="13743"/>
                  </a:cubicBezTo>
                  <a:lnTo>
                    <a:pt x="14253" y="12301"/>
                  </a:lnTo>
                  <a:cubicBezTo>
                    <a:pt x="15595" y="11544"/>
                    <a:pt x="16527" y="10398"/>
                    <a:pt x="16760" y="9071"/>
                  </a:cubicBezTo>
                  <a:lnTo>
                    <a:pt x="17022" y="9071"/>
                  </a:lnTo>
                  <a:cubicBezTo>
                    <a:pt x="17810" y="9071"/>
                    <a:pt x="18481" y="8613"/>
                    <a:pt x="18537" y="8039"/>
                  </a:cubicBezTo>
                  <a:cubicBezTo>
                    <a:pt x="18567" y="7741"/>
                    <a:pt x="18422" y="7399"/>
                    <a:pt x="18190" y="7170"/>
                  </a:cubicBezTo>
                  <a:cubicBezTo>
                    <a:pt x="17955" y="6962"/>
                    <a:pt x="17634" y="6826"/>
                    <a:pt x="17313" y="6779"/>
                  </a:cubicBezTo>
                  <a:lnTo>
                    <a:pt x="17548" y="4076"/>
                  </a:lnTo>
                  <a:cubicBezTo>
                    <a:pt x="18131" y="3642"/>
                    <a:pt x="18510" y="3047"/>
                    <a:pt x="18510" y="2359"/>
                  </a:cubicBezTo>
                  <a:cubicBezTo>
                    <a:pt x="18510" y="1054"/>
                    <a:pt x="17169" y="0"/>
                    <a:pt x="15507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9" name="Google Shape;12626;p73"/>
            <p:cNvSpPr/>
            <p:nvPr/>
          </p:nvSpPr>
          <p:spPr>
            <a:xfrm>
              <a:off x="256482" y="263708"/>
              <a:ext cx="57364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313" y="0"/>
                  </a:moveTo>
                  <a:cubicBezTo>
                    <a:pt x="2290" y="0"/>
                    <a:pt x="0" y="4656"/>
                    <a:pt x="0" y="10800"/>
                  </a:cubicBezTo>
                  <a:cubicBezTo>
                    <a:pt x="0" y="16944"/>
                    <a:pt x="2290" y="21600"/>
                    <a:pt x="5313" y="21600"/>
                  </a:cubicBezTo>
                  <a:lnTo>
                    <a:pt x="16669" y="21600"/>
                  </a:lnTo>
                  <a:cubicBezTo>
                    <a:pt x="19310" y="21600"/>
                    <a:pt x="21600" y="16944"/>
                    <a:pt x="21600" y="10800"/>
                  </a:cubicBezTo>
                  <a:cubicBezTo>
                    <a:pt x="21600" y="4656"/>
                    <a:pt x="19310" y="0"/>
                    <a:pt x="16669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0" name="Google Shape;12627;p73"/>
            <p:cNvSpPr/>
            <p:nvPr/>
          </p:nvSpPr>
          <p:spPr>
            <a:xfrm>
              <a:off x="434564" y="263708"/>
              <a:ext cx="58293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197" y="0"/>
                  </a:moveTo>
                  <a:cubicBezTo>
                    <a:pt x="2598" y="0"/>
                    <a:pt x="0" y="4656"/>
                    <a:pt x="0" y="10800"/>
                  </a:cubicBezTo>
                  <a:cubicBezTo>
                    <a:pt x="0" y="16944"/>
                    <a:pt x="2598" y="21600"/>
                    <a:pt x="5197" y="21600"/>
                  </a:cubicBezTo>
                  <a:lnTo>
                    <a:pt x="16372" y="21600"/>
                  </a:lnTo>
                  <a:cubicBezTo>
                    <a:pt x="19377" y="21600"/>
                    <a:pt x="21600" y="16944"/>
                    <a:pt x="21600" y="10800"/>
                  </a:cubicBezTo>
                  <a:cubicBezTo>
                    <a:pt x="21600" y="4656"/>
                    <a:pt x="19377" y="0"/>
                    <a:pt x="1637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666" name="Google Shape;12739;p73"/>
          <p:cNvGrpSpPr/>
          <p:nvPr/>
        </p:nvGrpSpPr>
        <p:grpSpPr>
          <a:xfrm>
            <a:off x="18338217" y="678353"/>
            <a:ext cx="744353" cy="951499"/>
            <a:chOff x="0" y="84"/>
            <a:chExt cx="744351" cy="951497"/>
          </a:xfrm>
        </p:grpSpPr>
        <p:sp>
          <p:nvSpPr>
            <p:cNvPr id="662" name="Google Shape;12740;p73"/>
            <p:cNvSpPr/>
            <p:nvPr/>
          </p:nvSpPr>
          <p:spPr>
            <a:xfrm>
              <a:off x="326525" y="418850"/>
              <a:ext cx="87264" cy="41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600" fill="norm" stroke="1" extrusionOk="0">
                  <a:moveTo>
                    <a:pt x="3140" y="0"/>
                  </a:moveTo>
                  <a:cubicBezTo>
                    <a:pt x="2536" y="0"/>
                    <a:pt x="1891" y="305"/>
                    <a:pt x="1286" y="871"/>
                  </a:cubicBezTo>
                  <a:cubicBezTo>
                    <a:pt x="-144" y="2918"/>
                    <a:pt x="-386" y="7621"/>
                    <a:pt x="581" y="10713"/>
                  </a:cubicBezTo>
                  <a:cubicBezTo>
                    <a:pt x="2495" y="17985"/>
                    <a:pt x="6102" y="21600"/>
                    <a:pt x="10414" y="21600"/>
                  </a:cubicBezTo>
                  <a:cubicBezTo>
                    <a:pt x="14484" y="21600"/>
                    <a:pt x="18091" y="17985"/>
                    <a:pt x="20247" y="10713"/>
                  </a:cubicBezTo>
                  <a:cubicBezTo>
                    <a:pt x="21214" y="7621"/>
                    <a:pt x="20972" y="2918"/>
                    <a:pt x="19280" y="871"/>
                  </a:cubicBezTo>
                  <a:cubicBezTo>
                    <a:pt x="18776" y="305"/>
                    <a:pt x="18171" y="0"/>
                    <a:pt x="17567" y="0"/>
                  </a:cubicBezTo>
                  <a:cubicBezTo>
                    <a:pt x="16479" y="0"/>
                    <a:pt x="15431" y="958"/>
                    <a:pt x="14968" y="2918"/>
                  </a:cubicBezTo>
                  <a:cubicBezTo>
                    <a:pt x="14001" y="5531"/>
                    <a:pt x="12570" y="7621"/>
                    <a:pt x="10414" y="7621"/>
                  </a:cubicBezTo>
                  <a:cubicBezTo>
                    <a:pt x="8258" y="7621"/>
                    <a:pt x="6807" y="5531"/>
                    <a:pt x="5860" y="2918"/>
                  </a:cubicBezTo>
                  <a:cubicBezTo>
                    <a:pt x="5236" y="958"/>
                    <a:pt x="4228" y="0"/>
                    <a:pt x="314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3" name="Google Shape;12741;p73"/>
            <p:cNvSpPr/>
            <p:nvPr/>
          </p:nvSpPr>
          <p:spPr>
            <a:xfrm>
              <a:off x="250482" y="206430"/>
              <a:ext cx="73415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51" y="0"/>
                  </a:moveTo>
                  <a:cubicBezTo>
                    <a:pt x="1765" y="0"/>
                    <a:pt x="0" y="5432"/>
                    <a:pt x="0" y="10800"/>
                  </a:cubicBezTo>
                  <a:cubicBezTo>
                    <a:pt x="0" y="16944"/>
                    <a:pt x="1765" y="21600"/>
                    <a:pt x="4151" y="21600"/>
                  </a:cubicBezTo>
                  <a:lnTo>
                    <a:pt x="17474" y="21600"/>
                  </a:lnTo>
                  <a:cubicBezTo>
                    <a:pt x="19537" y="21600"/>
                    <a:pt x="21600" y="16944"/>
                    <a:pt x="21600" y="10800"/>
                  </a:cubicBezTo>
                  <a:cubicBezTo>
                    <a:pt x="21600" y="5432"/>
                    <a:pt x="19537" y="0"/>
                    <a:pt x="17474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4" name="Google Shape;12742;p73"/>
            <p:cNvSpPr/>
            <p:nvPr/>
          </p:nvSpPr>
          <p:spPr>
            <a:xfrm>
              <a:off x="415471" y="206430"/>
              <a:ext cx="72399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84" y="0"/>
                  </a:moveTo>
                  <a:cubicBezTo>
                    <a:pt x="1789" y="0"/>
                    <a:pt x="0" y="5432"/>
                    <a:pt x="0" y="10800"/>
                  </a:cubicBezTo>
                  <a:cubicBezTo>
                    <a:pt x="0" y="16944"/>
                    <a:pt x="1789" y="21600"/>
                    <a:pt x="4184" y="21600"/>
                  </a:cubicBezTo>
                  <a:lnTo>
                    <a:pt x="17693" y="21600"/>
                  </a:lnTo>
                  <a:cubicBezTo>
                    <a:pt x="19785" y="21600"/>
                    <a:pt x="21600" y="16944"/>
                    <a:pt x="21600" y="10800"/>
                  </a:cubicBezTo>
                  <a:cubicBezTo>
                    <a:pt x="21600" y="5432"/>
                    <a:pt x="19785" y="0"/>
                    <a:pt x="17693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5" name="Google Shape;12743;p73"/>
            <p:cNvSpPr/>
            <p:nvPr/>
          </p:nvSpPr>
          <p:spPr>
            <a:xfrm>
              <a:off x="0" y="84"/>
              <a:ext cx="744353" cy="95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2" y="639"/>
                  </a:moveTo>
                  <a:cubicBezTo>
                    <a:pt x="14098" y="639"/>
                    <a:pt x="16842" y="2785"/>
                    <a:pt x="16842" y="5412"/>
                  </a:cubicBezTo>
                  <a:lnTo>
                    <a:pt x="16842" y="6120"/>
                  </a:lnTo>
                  <a:lnTo>
                    <a:pt x="15032" y="6120"/>
                  </a:lnTo>
                  <a:lnTo>
                    <a:pt x="15032" y="6097"/>
                  </a:lnTo>
                  <a:cubicBezTo>
                    <a:pt x="15032" y="5914"/>
                    <a:pt x="14858" y="5776"/>
                    <a:pt x="14653" y="5776"/>
                  </a:cubicBezTo>
                  <a:lnTo>
                    <a:pt x="11618" y="5776"/>
                  </a:lnTo>
                  <a:cubicBezTo>
                    <a:pt x="11385" y="5776"/>
                    <a:pt x="11208" y="5914"/>
                    <a:pt x="11208" y="6097"/>
                  </a:cubicBezTo>
                  <a:lnTo>
                    <a:pt x="11208" y="6189"/>
                  </a:lnTo>
                  <a:cubicBezTo>
                    <a:pt x="11064" y="6120"/>
                    <a:pt x="10916" y="6120"/>
                    <a:pt x="10742" y="6120"/>
                  </a:cubicBezTo>
                  <a:cubicBezTo>
                    <a:pt x="10566" y="6120"/>
                    <a:pt x="10421" y="6166"/>
                    <a:pt x="10274" y="6189"/>
                  </a:cubicBezTo>
                  <a:lnTo>
                    <a:pt x="10274" y="6097"/>
                  </a:lnTo>
                  <a:cubicBezTo>
                    <a:pt x="10274" y="5914"/>
                    <a:pt x="10071" y="5776"/>
                    <a:pt x="9867" y="5776"/>
                  </a:cubicBezTo>
                  <a:lnTo>
                    <a:pt x="6830" y="5776"/>
                  </a:lnTo>
                  <a:cubicBezTo>
                    <a:pt x="6626" y="5776"/>
                    <a:pt x="6423" y="5914"/>
                    <a:pt x="6423" y="6097"/>
                  </a:cubicBezTo>
                  <a:lnTo>
                    <a:pt x="6423" y="6120"/>
                  </a:lnTo>
                  <a:lnTo>
                    <a:pt x="4641" y="6120"/>
                  </a:lnTo>
                  <a:lnTo>
                    <a:pt x="4641" y="5412"/>
                  </a:lnTo>
                  <a:cubicBezTo>
                    <a:pt x="4641" y="2785"/>
                    <a:pt x="7386" y="639"/>
                    <a:pt x="10742" y="639"/>
                  </a:cubicBezTo>
                  <a:close/>
                  <a:moveTo>
                    <a:pt x="9428" y="6371"/>
                  </a:moveTo>
                  <a:lnTo>
                    <a:pt x="9428" y="7102"/>
                  </a:lnTo>
                  <a:cubicBezTo>
                    <a:pt x="9428" y="7284"/>
                    <a:pt x="9196" y="7466"/>
                    <a:pt x="8963" y="7466"/>
                  </a:cubicBezTo>
                  <a:lnTo>
                    <a:pt x="7649" y="7466"/>
                  </a:lnTo>
                  <a:cubicBezTo>
                    <a:pt x="7386" y="7466"/>
                    <a:pt x="7151" y="7284"/>
                    <a:pt x="7151" y="7102"/>
                  </a:cubicBezTo>
                  <a:lnTo>
                    <a:pt x="7151" y="6371"/>
                  </a:lnTo>
                  <a:lnTo>
                    <a:pt x="7852" y="6371"/>
                  </a:lnTo>
                  <a:lnTo>
                    <a:pt x="7852" y="6758"/>
                  </a:lnTo>
                  <a:cubicBezTo>
                    <a:pt x="7940" y="6919"/>
                    <a:pt x="8114" y="7079"/>
                    <a:pt x="8320" y="7079"/>
                  </a:cubicBezTo>
                  <a:cubicBezTo>
                    <a:pt x="8553" y="7079"/>
                    <a:pt x="8727" y="6919"/>
                    <a:pt x="8727" y="6758"/>
                  </a:cubicBezTo>
                  <a:lnTo>
                    <a:pt x="8727" y="6371"/>
                  </a:lnTo>
                  <a:close/>
                  <a:moveTo>
                    <a:pt x="14216" y="6371"/>
                  </a:moveTo>
                  <a:lnTo>
                    <a:pt x="14216" y="7102"/>
                  </a:lnTo>
                  <a:cubicBezTo>
                    <a:pt x="14216" y="7284"/>
                    <a:pt x="13981" y="7466"/>
                    <a:pt x="13718" y="7466"/>
                  </a:cubicBezTo>
                  <a:lnTo>
                    <a:pt x="12407" y="7466"/>
                  </a:lnTo>
                  <a:cubicBezTo>
                    <a:pt x="12172" y="7466"/>
                    <a:pt x="11939" y="7284"/>
                    <a:pt x="11939" y="7102"/>
                  </a:cubicBezTo>
                  <a:lnTo>
                    <a:pt x="11939" y="6371"/>
                  </a:lnTo>
                  <a:lnTo>
                    <a:pt x="12640" y="6371"/>
                  </a:lnTo>
                  <a:lnTo>
                    <a:pt x="12640" y="6758"/>
                  </a:lnTo>
                  <a:cubicBezTo>
                    <a:pt x="12699" y="6919"/>
                    <a:pt x="12902" y="7079"/>
                    <a:pt x="13106" y="7079"/>
                  </a:cubicBezTo>
                  <a:cubicBezTo>
                    <a:pt x="13341" y="7079"/>
                    <a:pt x="13515" y="6919"/>
                    <a:pt x="13515" y="6758"/>
                  </a:cubicBezTo>
                  <a:lnTo>
                    <a:pt x="13515" y="6371"/>
                  </a:lnTo>
                  <a:close/>
                  <a:moveTo>
                    <a:pt x="17048" y="6758"/>
                  </a:moveTo>
                  <a:cubicBezTo>
                    <a:pt x="17222" y="6758"/>
                    <a:pt x="17398" y="6804"/>
                    <a:pt x="17572" y="6919"/>
                  </a:cubicBezTo>
                  <a:cubicBezTo>
                    <a:pt x="17717" y="7033"/>
                    <a:pt x="17746" y="7192"/>
                    <a:pt x="17746" y="7330"/>
                  </a:cubicBezTo>
                  <a:cubicBezTo>
                    <a:pt x="17717" y="7581"/>
                    <a:pt x="17369" y="7809"/>
                    <a:pt x="17018" y="7809"/>
                  </a:cubicBezTo>
                  <a:lnTo>
                    <a:pt x="16842" y="7809"/>
                  </a:lnTo>
                  <a:lnTo>
                    <a:pt x="16842" y="7786"/>
                  </a:lnTo>
                  <a:cubicBezTo>
                    <a:pt x="16842" y="7604"/>
                    <a:pt x="16638" y="7466"/>
                    <a:pt x="16435" y="7466"/>
                  </a:cubicBezTo>
                  <a:cubicBezTo>
                    <a:pt x="16199" y="7466"/>
                    <a:pt x="16025" y="7604"/>
                    <a:pt x="16025" y="7786"/>
                  </a:cubicBezTo>
                  <a:cubicBezTo>
                    <a:pt x="16025" y="9156"/>
                    <a:pt x="15150" y="10435"/>
                    <a:pt x="13689" y="11188"/>
                  </a:cubicBezTo>
                  <a:lnTo>
                    <a:pt x="13689" y="11119"/>
                  </a:lnTo>
                  <a:lnTo>
                    <a:pt x="13486" y="9658"/>
                  </a:lnTo>
                  <a:cubicBezTo>
                    <a:pt x="13368" y="8973"/>
                    <a:pt x="12640" y="8471"/>
                    <a:pt x="11794" y="8471"/>
                  </a:cubicBezTo>
                  <a:lnTo>
                    <a:pt x="9779" y="8471"/>
                  </a:lnTo>
                  <a:cubicBezTo>
                    <a:pt x="8904" y="8471"/>
                    <a:pt x="8173" y="8973"/>
                    <a:pt x="8114" y="9658"/>
                  </a:cubicBezTo>
                  <a:lnTo>
                    <a:pt x="7882" y="11119"/>
                  </a:lnTo>
                  <a:lnTo>
                    <a:pt x="7882" y="11188"/>
                  </a:lnTo>
                  <a:cubicBezTo>
                    <a:pt x="7239" y="10868"/>
                    <a:pt x="6715" y="10458"/>
                    <a:pt x="6335" y="9978"/>
                  </a:cubicBezTo>
                  <a:cubicBezTo>
                    <a:pt x="5781" y="9317"/>
                    <a:pt x="5489" y="8563"/>
                    <a:pt x="5489" y="7786"/>
                  </a:cubicBezTo>
                  <a:cubicBezTo>
                    <a:pt x="5489" y="7604"/>
                    <a:pt x="5312" y="7466"/>
                    <a:pt x="5079" y="7466"/>
                  </a:cubicBezTo>
                  <a:cubicBezTo>
                    <a:pt x="4876" y="7466"/>
                    <a:pt x="4670" y="7604"/>
                    <a:pt x="4670" y="7786"/>
                  </a:cubicBezTo>
                  <a:lnTo>
                    <a:pt x="4670" y="7809"/>
                  </a:lnTo>
                  <a:lnTo>
                    <a:pt x="4437" y="7809"/>
                  </a:lnTo>
                  <a:cubicBezTo>
                    <a:pt x="4234" y="7809"/>
                    <a:pt x="4057" y="7763"/>
                    <a:pt x="3913" y="7650"/>
                  </a:cubicBezTo>
                  <a:cubicBezTo>
                    <a:pt x="3765" y="7535"/>
                    <a:pt x="3736" y="7376"/>
                    <a:pt x="3736" y="7238"/>
                  </a:cubicBezTo>
                  <a:cubicBezTo>
                    <a:pt x="3765" y="6986"/>
                    <a:pt x="4087" y="6758"/>
                    <a:pt x="4467" y="6758"/>
                  </a:cubicBezTo>
                  <a:lnTo>
                    <a:pt x="6393" y="6758"/>
                  </a:lnTo>
                  <a:lnTo>
                    <a:pt x="6393" y="7125"/>
                  </a:lnTo>
                  <a:cubicBezTo>
                    <a:pt x="6393" y="7671"/>
                    <a:pt x="6977" y="8129"/>
                    <a:pt x="7678" y="8129"/>
                  </a:cubicBezTo>
                  <a:lnTo>
                    <a:pt x="8992" y="8129"/>
                  </a:lnTo>
                  <a:cubicBezTo>
                    <a:pt x="9691" y="8129"/>
                    <a:pt x="10274" y="7671"/>
                    <a:pt x="10274" y="7125"/>
                  </a:cubicBezTo>
                  <a:cubicBezTo>
                    <a:pt x="10274" y="6919"/>
                    <a:pt x="10480" y="6758"/>
                    <a:pt x="10742" y="6758"/>
                  </a:cubicBezTo>
                  <a:cubicBezTo>
                    <a:pt x="11005" y="6758"/>
                    <a:pt x="11208" y="6919"/>
                    <a:pt x="11208" y="7125"/>
                  </a:cubicBezTo>
                  <a:cubicBezTo>
                    <a:pt x="11208" y="7671"/>
                    <a:pt x="11794" y="8129"/>
                    <a:pt x="12493" y="8129"/>
                  </a:cubicBezTo>
                  <a:lnTo>
                    <a:pt x="13807" y="8129"/>
                  </a:lnTo>
                  <a:cubicBezTo>
                    <a:pt x="14478" y="8129"/>
                    <a:pt x="15062" y="7671"/>
                    <a:pt x="15062" y="7125"/>
                  </a:cubicBezTo>
                  <a:lnTo>
                    <a:pt x="15062" y="6758"/>
                  </a:lnTo>
                  <a:close/>
                  <a:moveTo>
                    <a:pt x="11765" y="9088"/>
                  </a:moveTo>
                  <a:cubicBezTo>
                    <a:pt x="12230" y="9088"/>
                    <a:pt x="12610" y="9361"/>
                    <a:pt x="12640" y="9727"/>
                  </a:cubicBezTo>
                  <a:lnTo>
                    <a:pt x="12843" y="11188"/>
                  </a:lnTo>
                  <a:cubicBezTo>
                    <a:pt x="12843" y="11463"/>
                    <a:pt x="12669" y="11760"/>
                    <a:pt x="12348" y="11896"/>
                  </a:cubicBezTo>
                  <a:lnTo>
                    <a:pt x="11152" y="12375"/>
                  </a:lnTo>
                  <a:cubicBezTo>
                    <a:pt x="11019" y="12421"/>
                    <a:pt x="10880" y="12444"/>
                    <a:pt x="10742" y="12444"/>
                  </a:cubicBezTo>
                  <a:cubicBezTo>
                    <a:pt x="10603" y="12444"/>
                    <a:pt x="10465" y="12421"/>
                    <a:pt x="10333" y="12375"/>
                  </a:cubicBezTo>
                  <a:lnTo>
                    <a:pt x="9137" y="11896"/>
                  </a:lnTo>
                  <a:cubicBezTo>
                    <a:pt x="8816" y="11760"/>
                    <a:pt x="8583" y="11486"/>
                    <a:pt x="8671" y="11188"/>
                  </a:cubicBezTo>
                  <a:lnTo>
                    <a:pt x="8874" y="9727"/>
                  </a:lnTo>
                  <a:cubicBezTo>
                    <a:pt x="8904" y="9384"/>
                    <a:pt x="9311" y="9088"/>
                    <a:pt x="9750" y="9088"/>
                  </a:cubicBezTo>
                  <a:close/>
                  <a:moveTo>
                    <a:pt x="7269" y="12719"/>
                  </a:moveTo>
                  <a:lnTo>
                    <a:pt x="7269" y="13357"/>
                  </a:lnTo>
                  <a:cubicBezTo>
                    <a:pt x="7269" y="13632"/>
                    <a:pt x="7065" y="13883"/>
                    <a:pt x="6685" y="13996"/>
                  </a:cubicBezTo>
                  <a:lnTo>
                    <a:pt x="5751" y="13517"/>
                  </a:lnTo>
                  <a:cubicBezTo>
                    <a:pt x="5489" y="13380"/>
                    <a:pt x="5459" y="13175"/>
                    <a:pt x="5518" y="13037"/>
                  </a:cubicBezTo>
                  <a:cubicBezTo>
                    <a:pt x="5604" y="12901"/>
                    <a:pt x="5751" y="12719"/>
                    <a:pt x="6043" y="12719"/>
                  </a:cubicBezTo>
                  <a:close/>
                  <a:moveTo>
                    <a:pt x="15383" y="12719"/>
                  </a:moveTo>
                  <a:cubicBezTo>
                    <a:pt x="15645" y="12719"/>
                    <a:pt x="15849" y="12901"/>
                    <a:pt x="15878" y="13037"/>
                  </a:cubicBezTo>
                  <a:cubicBezTo>
                    <a:pt x="15966" y="13175"/>
                    <a:pt x="15908" y="13380"/>
                    <a:pt x="15675" y="13517"/>
                  </a:cubicBezTo>
                  <a:lnTo>
                    <a:pt x="14711" y="13996"/>
                  </a:lnTo>
                  <a:cubicBezTo>
                    <a:pt x="14390" y="13883"/>
                    <a:pt x="14128" y="13632"/>
                    <a:pt x="14128" y="13357"/>
                  </a:cubicBezTo>
                  <a:lnTo>
                    <a:pt x="14128" y="12719"/>
                  </a:lnTo>
                  <a:close/>
                  <a:moveTo>
                    <a:pt x="7239" y="11714"/>
                  </a:moveTo>
                  <a:lnTo>
                    <a:pt x="7239" y="12101"/>
                  </a:lnTo>
                  <a:lnTo>
                    <a:pt x="6043" y="12101"/>
                  </a:lnTo>
                  <a:cubicBezTo>
                    <a:pt x="5401" y="12101"/>
                    <a:pt x="4905" y="12375"/>
                    <a:pt x="4729" y="12832"/>
                  </a:cubicBezTo>
                  <a:cubicBezTo>
                    <a:pt x="4525" y="13288"/>
                    <a:pt x="4758" y="13745"/>
                    <a:pt x="5256" y="14042"/>
                  </a:cubicBezTo>
                  <a:lnTo>
                    <a:pt x="10274" y="16623"/>
                  </a:lnTo>
                  <a:lnTo>
                    <a:pt x="10274" y="17170"/>
                  </a:lnTo>
                  <a:lnTo>
                    <a:pt x="8553" y="17170"/>
                  </a:lnTo>
                  <a:cubicBezTo>
                    <a:pt x="8261" y="17170"/>
                    <a:pt x="7940" y="17149"/>
                    <a:pt x="7649" y="17126"/>
                  </a:cubicBezTo>
                  <a:lnTo>
                    <a:pt x="7649" y="16829"/>
                  </a:lnTo>
                  <a:cubicBezTo>
                    <a:pt x="7649" y="16667"/>
                    <a:pt x="7443" y="16508"/>
                    <a:pt x="7239" y="16508"/>
                  </a:cubicBezTo>
                  <a:cubicBezTo>
                    <a:pt x="7006" y="16508"/>
                    <a:pt x="6830" y="16667"/>
                    <a:pt x="6830" y="16829"/>
                  </a:cubicBezTo>
                  <a:lnTo>
                    <a:pt x="6830" y="16942"/>
                  </a:lnTo>
                  <a:cubicBezTo>
                    <a:pt x="5050" y="16395"/>
                    <a:pt x="3736" y="15024"/>
                    <a:pt x="3736" y="13426"/>
                  </a:cubicBezTo>
                  <a:cubicBezTo>
                    <a:pt x="3736" y="12491"/>
                    <a:pt x="4729" y="11714"/>
                    <a:pt x="5925" y="11714"/>
                  </a:cubicBezTo>
                  <a:close/>
                  <a:moveTo>
                    <a:pt x="15501" y="11760"/>
                  </a:moveTo>
                  <a:cubicBezTo>
                    <a:pt x="16726" y="11760"/>
                    <a:pt x="17690" y="12514"/>
                    <a:pt x="17690" y="13472"/>
                  </a:cubicBezTo>
                  <a:cubicBezTo>
                    <a:pt x="17717" y="15024"/>
                    <a:pt x="16405" y="16395"/>
                    <a:pt x="14596" y="16942"/>
                  </a:cubicBezTo>
                  <a:lnTo>
                    <a:pt x="14596" y="16829"/>
                  </a:lnTo>
                  <a:cubicBezTo>
                    <a:pt x="14596" y="16667"/>
                    <a:pt x="14420" y="16508"/>
                    <a:pt x="14216" y="16508"/>
                  </a:cubicBezTo>
                  <a:cubicBezTo>
                    <a:pt x="13981" y="16508"/>
                    <a:pt x="13807" y="16667"/>
                    <a:pt x="13807" y="16829"/>
                  </a:cubicBezTo>
                  <a:lnTo>
                    <a:pt x="13807" y="17126"/>
                  </a:lnTo>
                  <a:cubicBezTo>
                    <a:pt x="13515" y="17170"/>
                    <a:pt x="13223" y="17170"/>
                    <a:pt x="12902" y="17170"/>
                  </a:cubicBezTo>
                  <a:lnTo>
                    <a:pt x="11152" y="17170"/>
                  </a:lnTo>
                  <a:lnTo>
                    <a:pt x="11152" y="16623"/>
                  </a:lnTo>
                  <a:lnTo>
                    <a:pt x="12699" y="15824"/>
                  </a:lnTo>
                  <a:cubicBezTo>
                    <a:pt x="12902" y="15755"/>
                    <a:pt x="12932" y="15549"/>
                    <a:pt x="12814" y="15413"/>
                  </a:cubicBezTo>
                  <a:cubicBezTo>
                    <a:pt x="12743" y="15314"/>
                    <a:pt x="12628" y="15267"/>
                    <a:pt x="12500" y="15267"/>
                  </a:cubicBezTo>
                  <a:cubicBezTo>
                    <a:pt x="12422" y="15267"/>
                    <a:pt x="12338" y="15287"/>
                    <a:pt x="12260" y="15321"/>
                  </a:cubicBezTo>
                  <a:lnTo>
                    <a:pt x="10772" y="16121"/>
                  </a:lnTo>
                  <a:lnTo>
                    <a:pt x="7502" y="14408"/>
                  </a:lnTo>
                  <a:cubicBezTo>
                    <a:pt x="7882" y="14157"/>
                    <a:pt x="8144" y="13768"/>
                    <a:pt x="8144" y="13357"/>
                  </a:cubicBezTo>
                  <a:lnTo>
                    <a:pt x="8144" y="12034"/>
                  </a:lnTo>
                  <a:cubicBezTo>
                    <a:pt x="8144" y="12034"/>
                    <a:pt x="8173" y="12034"/>
                    <a:pt x="8232" y="12055"/>
                  </a:cubicBezTo>
                  <a:cubicBezTo>
                    <a:pt x="8377" y="12239"/>
                    <a:pt x="8583" y="12352"/>
                    <a:pt x="8816" y="12468"/>
                  </a:cubicBezTo>
                  <a:lnTo>
                    <a:pt x="10012" y="12947"/>
                  </a:lnTo>
                  <a:cubicBezTo>
                    <a:pt x="10274" y="13037"/>
                    <a:pt x="10509" y="13083"/>
                    <a:pt x="10772" y="13083"/>
                  </a:cubicBezTo>
                  <a:cubicBezTo>
                    <a:pt x="11034" y="13083"/>
                    <a:pt x="11296" y="13037"/>
                    <a:pt x="11529" y="12947"/>
                  </a:cubicBezTo>
                  <a:lnTo>
                    <a:pt x="12728" y="12468"/>
                  </a:lnTo>
                  <a:cubicBezTo>
                    <a:pt x="12990" y="12375"/>
                    <a:pt x="13194" y="12239"/>
                    <a:pt x="13312" y="12055"/>
                  </a:cubicBezTo>
                  <a:cubicBezTo>
                    <a:pt x="13368" y="12055"/>
                    <a:pt x="13368" y="12055"/>
                    <a:pt x="13397" y="12034"/>
                  </a:cubicBezTo>
                  <a:lnTo>
                    <a:pt x="13397" y="13357"/>
                  </a:lnTo>
                  <a:cubicBezTo>
                    <a:pt x="13397" y="13745"/>
                    <a:pt x="13662" y="14157"/>
                    <a:pt x="14040" y="14408"/>
                  </a:cubicBezTo>
                  <a:lnTo>
                    <a:pt x="13807" y="14544"/>
                  </a:lnTo>
                  <a:cubicBezTo>
                    <a:pt x="13603" y="14637"/>
                    <a:pt x="13574" y="14842"/>
                    <a:pt x="13689" y="14978"/>
                  </a:cubicBezTo>
                  <a:cubicBezTo>
                    <a:pt x="13748" y="15070"/>
                    <a:pt x="13895" y="15116"/>
                    <a:pt x="14010" y="15116"/>
                  </a:cubicBezTo>
                  <a:cubicBezTo>
                    <a:pt x="14098" y="15116"/>
                    <a:pt x="14157" y="15093"/>
                    <a:pt x="14246" y="15070"/>
                  </a:cubicBezTo>
                  <a:lnTo>
                    <a:pt x="16170" y="14065"/>
                  </a:lnTo>
                  <a:cubicBezTo>
                    <a:pt x="16668" y="13814"/>
                    <a:pt x="16901" y="13311"/>
                    <a:pt x="16726" y="12855"/>
                  </a:cubicBezTo>
                  <a:cubicBezTo>
                    <a:pt x="16521" y="12398"/>
                    <a:pt x="16025" y="12124"/>
                    <a:pt x="15412" y="12124"/>
                  </a:cubicBezTo>
                  <a:lnTo>
                    <a:pt x="14187" y="12124"/>
                  </a:lnTo>
                  <a:lnTo>
                    <a:pt x="14187" y="11760"/>
                  </a:lnTo>
                  <a:close/>
                  <a:moveTo>
                    <a:pt x="10801" y="0"/>
                  </a:moveTo>
                  <a:cubicBezTo>
                    <a:pt x="7006" y="0"/>
                    <a:pt x="3913" y="2420"/>
                    <a:pt x="3913" y="5389"/>
                  </a:cubicBezTo>
                  <a:lnTo>
                    <a:pt x="3913" y="6210"/>
                  </a:lnTo>
                  <a:cubicBezTo>
                    <a:pt x="3444" y="6394"/>
                    <a:pt x="3094" y="6735"/>
                    <a:pt x="3037" y="7125"/>
                  </a:cubicBezTo>
                  <a:cubicBezTo>
                    <a:pt x="3008" y="7466"/>
                    <a:pt x="3153" y="7786"/>
                    <a:pt x="3388" y="8037"/>
                  </a:cubicBezTo>
                  <a:cubicBezTo>
                    <a:pt x="3680" y="8289"/>
                    <a:pt x="4087" y="8402"/>
                    <a:pt x="4496" y="8402"/>
                  </a:cubicBezTo>
                  <a:lnTo>
                    <a:pt x="4788" y="8402"/>
                  </a:lnTo>
                  <a:cubicBezTo>
                    <a:pt x="4905" y="9088"/>
                    <a:pt x="5227" y="9727"/>
                    <a:pt x="5692" y="10298"/>
                  </a:cubicBezTo>
                  <a:cubicBezTo>
                    <a:pt x="5925" y="10550"/>
                    <a:pt x="6161" y="10801"/>
                    <a:pt x="6452" y="11029"/>
                  </a:cubicBezTo>
                  <a:lnTo>
                    <a:pt x="6013" y="11029"/>
                  </a:lnTo>
                  <a:cubicBezTo>
                    <a:pt x="4378" y="11029"/>
                    <a:pt x="3037" y="12101"/>
                    <a:pt x="3037" y="13380"/>
                  </a:cubicBezTo>
                  <a:cubicBezTo>
                    <a:pt x="3037" y="13860"/>
                    <a:pt x="3153" y="14316"/>
                    <a:pt x="3329" y="14750"/>
                  </a:cubicBezTo>
                  <a:lnTo>
                    <a:pt x="2160" y="15001"/>
                  </a:lnTo>
                  <a:cubicBezTo>
                    <a:pt x="878" y="15298"/>
                    <a:pt x="0" y="16234"/>
                    <a:pt x="0" y="17262"/>
                  </a:cubicBezTo>
                  <a:lnTo>
                    <a:pt x="0" y="21282"/>
                  </a:lnTo>
                  <a:cubicBezTo>
                    <a:pt x="0" y="21464"/>
                    <a:pt x="177" y="21600"/>
                    <a:pt x="409" y="21600"/>
                  </a:cubicBezTo>
                  <a:cubicBezTo>
                    <a:pt x="613" y="21600"/>
                    <a:pt x="819" y="21464"/>
                    <a:pt x="819" y="21282"/>
                  </a:cubicBezTo>
                  <a:lnTo>
                    <a:pt x="819" y="17262"/>
                  </a:lnTo>
                  <a:cubicBezTo>
                    <a:pt x="819" y="16485"/>
                    <a:pt x="1461" y="15824"/>
                    <a:pt x="2366" y="15595"/>
                  </a:cubicBezTo>
                  <a:lnTo>
                    <a:pt x="3621" y="15321"/>
                  </a:lnTo>
                  <a:cubicBezTo>
                    <a:pt x="4263" y="16372"/>
                    <a:pt x="5489" y="17170"/>
                    <a:pt x="6947" y="17536"/>
                  </a:cubicBezTo>
                  <a:lnTo>
                    <a:pt x="6947" y="21282"/>
                  </a:lnTo>
                  <a:cubicBezTo>
                    <a:pt x="6947" y="21464"/>
                    <a:pt x="7124" y="21600"/>
                    <a:pt x="7327" y="21600"/>
                  </a:cubicBezTo>
                  <a:cubicBezTo>
                    <a:pt x="7560" y="21600"/>
                    <a:pt x="7737" y="21464"/>
                    <a:pt x="7737" y="21282"/>
                  </a:cubicBezTo>
                  <a:lnTo>
                    <a:pt x="7737" y="17695"/>
                  </a:lnTo>
                  <a:cubicBezTo>
                    <a:pt x="8029" y="17718"/>
                    <a:pt x="8320" y="17741"/>
                    <a:pt x="8641" y="17741"/>
                  </a:cubicBezTo>
                  <a:lnTo>
                    <a:pt x="10392" y="17741"/>
                  </a:lnTo>
                  <a:lnTo>
                    <a:pt x="10392" y="21282"/>
                  </a:lnTo>
                  <a:cubicBezTo>
                    <a:pt x="10392" y="21464"/>
                    <a:pt x="10595" y="21600"/>
                    <a:pt x="10801" y="21600"/>
                  </a:cubicBezTo>
                  <a:cubicBezTo>
                    <a:pt x="11034" y="21600"/>
                    <a:pt x="11208" y="21464"/>
                    <a:pt x="11208" y="21282"/>
                  </a:cubicBezTo>
                  <a:lnTo>
                    <a:pt x="11208" y="17741"/>
                  </a:lnTo>
                  <a:lnTo>
                    <a:pt x="12961" y="17741"/>
                  </a:lnTo>
                  <a:cubicBezTo>
                    <a:pt x="13253" y="17741"/>
                    <a:pt x="13574" y="17718"/>
                    <a:pt x="13866" y="17695"/>
                  </a:cubicBezTo>
                  <a:lnTo>
                    <a:pt x="13866" y="21282"/>
                  </a:lnTo>
                  <a:cubicBezTo>
                    <a:pt x="13866" y="21464"/>
                    <a:pt x="14040" y="21600"/>
                    <a:pt x="14275" y="21600"/>
                  </a:cubicBezTo>
                  <a:cubicBezTo>
                    <a:pt x="14478" y="21600"/>
                    <a:pt x="14682" y="21464"/>
                    <a:pt x="14682" y="21282"/>
                  </a:cubicBezTo>
                  <a:lnTo>
                    <a:pt x="14682" y="17536"/>
                  </a:lnTo>
                  <a:cubicBezTo>
                    <a:pt x="16143" y="17170"/>
                    <a:pt x="17310" y="16372"/>
                    <a:pt x="17982" y="15321"/>
                  </a:cubicBezTo>
                  <a:lnTo>
                    <a:pt x="19237" y="15595"/>
                  </a:lnTo>
                  <a:cubicBezTo>
                    <a:pt x="20141" y="15801"/>
                    <a:pt x="20813" y="16485"/>
                    <a:pt x="20813" y="17262"/>
                  </a:cubicBezTo>
                  <a:lnTo>
                    <a:pt x="20813" y="21282"/>
                  </a:lnTo>
                  <a:cubicBezTo>
                    <a:pt x="20813" y="21464"/>
                    <a:pt x="20987" y="21600"/>
                    <a:pt x="21191" y="21600"/>
                  </a:cubicBezTo>
                  <a:cubicBezTo>
                    <a:pt x="21426" y="21600"/>
                    <a:pt x="21600" y="21464"/>
                    <a:pt x="21600" y="21282"/>
                  </a:cubicBezTo>
                  <a:lnTo>
                    <a:pt x="21600" y="17262"/>
                  </a:lnTo>
                  <a:cubicBezTo>
                    <a:pt x="21541" y="16280"/>
                    <a:pt x="20666" y="15367"/>
                    <a:pt x="19381" y="15070"/>
                  </a:cubicBezTo>
                  <a:lnTo>
                    <a:pt x="18215" y="14796"/>
                  </a:lnTo>
                  <a:cubicBezTo>
                    <a:pt x="18389" y="14385"/>
                    <a:pt x="18506" y="13929"/>
                    <a:pt x="18506" y="13426"/>
                  </a:cubicBezTo>
                  <a:cubicBezTo>
                    <a:pt x="18506" y="12147"/>
                    <a:pt x="17163" y="11096"/>
                    <a:pt x="15530" y="11096"/>
                  </a:cubicBezTo>
                  <a:lnTo>
                    <a:pt x="15091" y="11096"/>
                  </a:lnTo>
                  <a:cubicBezTo>
                    <a:pt x="15966" y="10389"/>
                    <a:pt x="16579" y="9476"/>
                    <a:pt x="16756" y="8448"/>
                  </a:cubicBezTo>
                  <a:lnTo>
                    <a:pt x="17018" y="8448"/>
                  </a:lnTo>
                  <a:cubicBezTo>
                    <a:pt x="17805" y="8448"/>
                    <a:pt x="18477" y="7991"/>
                    <a:pt x="18536" y="7376"/>
                  </a:cubicBezTo>
                  <a:cubicBezTo>
                    <a:pt x="18565" y="7033"/>
                    <a:pt x="18447" y="6735"/>
                    <a:pt x="18185" y="6461"/>
                  </a:cubicBezTo>
                  <a:cubicBezTo>
                    <a:pt x="18038" y="6348"/>
                    <a:pt x="17893" y="6279"/>
                    <a:pt x="17717" y="6189"/>
                  </a:cubicBezTo>
                  <a:lnTo>
                    <a:pt x="17717" y="5389"/>
                  </a:lnTo>
                  <a:cubicBezTo>
                    <a:pt x="17717" y="2420"/>
                    <a:pt x="14596" y="0"/>
                    <a:pt x="10801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674" name="Google Shape;12888;p73"/>
          <p:cNvGrpSpPr/>
          <p:nvPr/>
        </p:nvGrpSpPr>
        <p:grpSpPr>
          <a:xfrm>
            <a:off x="4521689" y="679365"/>
            <a:ext cx="862034" cy="949475"/>
            <a:chOff x="84" y="84"/>
            <a:chExt cx="862032" cy="949473"/>
          </a:xfrm>
        </p:grpSpPr>
        <p:sp>
          <p:nvSpPr>
            <p:cNvPr id="667" name="Google Shape;12889;p73"/>
            <p:cNvSpPr/>
            <p:nvPr/>
          </p:nvSpPr>
          <p:spPr>
            <a:xfrm>
              <a:off x="325124" y="297793"/>
              <a:ext cx="33867" cy="43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32" y="0"/>
                    <a:pt x="0" y="2995"/>
                    <a:pt x="0" y="7045"/>
                  </a:cubicBezTo>
                  <a:lnTo>
                    <a:pt x="0" y="14555"/>
                  </a:lnTo>
                  <a:cubicBezTo>
                    <a:pt x="0" y="18056"/>
                    <a:pt x="5432" y="21600"/>
                    <a:pt x="10800" y="21600"/>
                  </a:cubicBezTo>
                  <a:cubicBezTo>
                    <a:pt x="16168" y="21600"/>
                    <a:pt x="21600" y="18056"/>
                    <a:pt x="21600" y="14555"/>
                  </a:cubicBezTo>
                  <a:lnTo>
                    <a:pt x="21600" y="7045"/>
                  </a:lnTo>
                  <a:cubicBezTo>
                    <a:pt x="21600" y="2995"/>
                    <a:pt x="16944" y="0"/>
                    <a:pt x="1080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8" name="Google Shape;12890;p73"/>
            <p:cNvSpPr/>
            <p:nvPr/>
          </p:nvSpPr>
          <p:spPr>
            <a:xfrm>
              <a:off x="503673" y="297793"/>
              <a:ext cx="33867" cy="43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70" y="0"/>
                  </a:moveTo>
                  <a:cubicBezTo>
                    <a:pt x="4778" y="0"/>
                    <a:pt x="0" y="2995"/>
                    <a:pt x="0" y="7045"/>
                  </a:cubicBezTo>
                  <a:lnTo>
                    <a:pt x="0" y="14555"/>
                  </a:lnTo>
                  <a:cubicBezTo>
                    <a:pt x="0" y="18056"/>
                    <a:pt x="4778" y="21600"/>
                    <a:pt x="11170" y="21600"/>
                  </a:cubicBezTo>
                  <a:cubicBezTo>
                    <a:pt x="16822" y="21600"/>
                    <a:pt x="21600" y="18056"/>
                    <a:pt x="21600" y="14555"/>
                  </a:cubicBezTo>
                  <a:lnTo>
                    <a:pt x="21600" y="7045"/>
                  </a:lnTo>
                  <a:cubicBezTo>
                    <a:pt x="21600" y="2995"/>
                    <a:pt x="16822" y="0"/>
                    <a:pt x="1117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9" name="Google Shape;12891;p73"/>
            <p:cNvSpPr/>
            <p:nvPr/>
          </p:nvSpPr>
          <p:spPr>
            <a:xfrm>
              <a:off x="371456" y="402631"/>
              <a:ext cx="118649" cy="41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600" fill="norm" stroke="1" extrusionOk="0">
                  <a:moveTo>
                    <a:pt x="2518" y="0"/>
                  </a:moveTo>
                  <a:cubicBezTo>
                    <a:pt x="1874" y="0"/>
                    <a:pt x="1214" y="652"/>
                    <a:pt x="674" y="1956"/>
                  </a:cubicBezTo>
                  <a:cubicBezTo>
                    <a:pt x="-225" y="4520"/>
                    <a:pt x="-225" y="8649"/>
                    <a:pt x="674" y="12299"/>
                  </a:cubicBezTo>
                  <a:cubicBezTo>
                    <a:pt x="2818" y="17993"/>
                    <a:pt x="6385" y="21600"/>
                    <a:pt x="10133" y="21600"/>
                  </a:cubicBezTo>
                  <a:cubicBezTo>
                    <a:pt x="14240" y="21600"/>
                    <a:pt x="17807" y="17993"/>
                    <a:pt x="19771" y="12299"/>
                  </a:cubicBezTo>
                  <a:cubicBezTo>
                    <a:pt x="21375" y="8649"/>
                    <a:pt x="21375" y="4520"/>
                    <a:pt x="20311" y="1956"/>
                  </a:cubicBezTo>
                  <a:cubicBezTo>
                    <a:pt x="19861" y="652"/>
                    <a:pt x="19231" y="0"/>
                    <a:pt x="18587" y="0"/>
                  </a:cubicBezTo>
                  <a:cubicBezTo>
                    <a:pt x="17942" y="0"/>
                    <a:pt x="17268" y="652"/>
                    <a:pt x="16728" y="1956"/>
                  </a:cubicBezTo>
                  <a:cubicBezTo>
                    <a:pt x="15844" y="4520"/>
                    <a:pt x="13520" y="7649"/>
                    <a:pt x="10493" y="7649"/>
                  </a:cubicBezTo>
                  <a:cubicBezTo>
                    <a:pt x="7270" y="7649"/>
                    <a:pt x="5141" y="4520"/>
                    <a:pt x="4242" y="1956"/>
                  </a:cubicBezTo>
                  <a:cubicBezTo>
                    <a:pt x="3792" y="652"/>
                    <a:pt x="3178" y="0"/>
                    <a:pt x="2518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70" name="Google Shape;12892;p73"/>
            <p:cNvSpPr/>
            <p:nvPr/>
          </p:nvSpPr>
          <p:spPr>
            <a:xfrm>
              <a:off x="84" y="84"/>
              <a:ext cx="862034" cy="94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71" y="641"/>
                  </a:moveTo>
                  <a:cubicBezTo>
                    <a:pt x="15499" y="641"/>
                    <a:pt x="16003" y="1100"/>
                    <a:pt x="16003" y="1674"/>
                  </a:cubicBezTo>
                  <a:lnTo>
                    <a:pt x="16003" y="6442"/>
                  </a:lnTo>
                  <a:lnTo>
                    <a:pt x="15601" y="6442"/>
                  </a:lnTo>
                  <a:cubicBezTo>
                    <a:pt x="15374" y="6442"/>
                    <a:pt x="15197" y="6259"/>
                    <a:pt x="15197" y="6077"/>
                  </a:cubicBezTo>
                  <a:lnTo>
                    <a:pt x="15197" y="5067"/>
                  </a:lnTo>
                  <a:cubicBezTo>
                    <a:pt x="15197" y="4151"/>
                    <a:pt x="14365" y="3394"/>
                    <a:pt x="13357" y="3394"/>
                  </a:cubicBezTo>
                  <a:lnTo>
                    <a:pt x="9653" y="3394"/>
                  </a:lnTo>
                  <a:cubicBezTo>
                    <a:pt x="9452" y="3394"/>
                    <a:pt x="9299" y="3553"/>
                    <a:pt x="9299" y="3713"/>
                  </a:cubicBezTo>
                  <a:cubicBezTo>
                    <a:pt x="9299" y="3898"/>
                    <a:pt x="9452" y="4035"/>
                    <a:pt x="9653" y="4035"/>
                  </a:cubicBezTo>
                  <a:lnTo>
                    <a:pt x="13357" y="4035"/>
                  </a:lnTo>
                  <a:cubicBezTo>
                    <a:pt x="13988" y="4035"/>
                    <a:pt x="14492" y="4493"/>
                    <a:pt x="14492" y="5067"/>
                  </a:cubicBezTo>
                  <a:lnTo>
                    <a:pt x="14492" y="6077"/>
                  </a:lnTo>
                  <a:cubicBezTo>
                    <a:pt x="14492" y="6625"/>
                    <a:pt x="14996" y="7086"/>
                    <a:pt x="15601" y="7086"/>
                  </a:cubicBezTo>
                  <a:lnTo>
                    <a:pt x="16156" y="7086"/>
                  </a:lnTo>
                  <a:cubicBezTo>
                    <a:pt x="16306" y="7086"/>
                    <a:pt x="16484" y="7130"/>
                    <a:pt x="16609" y="7246"/>
                  </a:cubicBezTo>
                  <a:cubicBezTo>
                    <a:pt x="16736" y="7359"/>
                    <a:pt x="16761" y="7498"/>
                    <a:pt x="16761" y="7658"/>
                  </a:cubicBezTo>
                  <a:cubicBezTo>
                    <a:pt x="16736" y="7910"/>
                    <a:pt x="16458" y="8139"/>
                    <a:pt x="16130" y="8139"/>
                  </a:cubicBezTo>
                  <a:lnTo>
                    <a:pt x="15978" y="8139"/>
                  </a:lnTo>
                  <a:lnTo>
                    <a:pt x="15978" y="8116"/>
                  </a:lnTo>
                  <a:cubicBezTo>
                    <a:pt x="15978" y="7933"/>
                    <a:pt x="15827" y="7796"/>
                    <a:pt x="15626" y="7796"/>
                  </a:cubicBezTo>
                  <a:cubicBezTo>
                    <a:pt x="15449" y="7796"/>
                    <a:pt x="15273" y="7933"/>
                    <a:pt x="15273" y="8116"/>
                  </a:cubicBezTo>
                  <a:cubicBezTo>
                    <a:pt x="15273" y="10341"/>
                    <a:pt x="13258" y="12176"/>
                    <a:pt x="10813" y="12176"/>
                  </a:cubicBezTo>
                  <a:cubicBezTo>
                    <a:pt x="10796" y="12176"/>
                    <a:pt x="10781" y="12176"/>
                    <a:pt x="10766" y="12176"/>
                  </a:cubicBezTo>
                  <a:cubicBezTo>
                    <a:pt x="8317" y="12176"/>
                    <a:pt x="6325" y="10350"/>
                    <a:pt x="6325" y="8116"/>
                  </a:cubicBezTo>
                  <a:cubicBezTo>
                    <a:pt x="6325" y="7933"/>
                    <a:pt x="6175" y="7796"/>
                    <a:pt x="5999" y="7796"/>
                  </a:cubicBezTo>
                  <a:cubicBezTo>
                    <a:pt x="5796" y="7796"/>
                    <a:pt x="5646" y="7933"/>
                    <a:pt x="5646" y="8116"/>
                  </a:cubicBezTo>
                  <a:lnTo>
                    <a:pt x="5646" y="8139"/>
                  </a:lnTo>
                  <a:lnTo>
                    <a:pt x="5419" y="8139"/>
                  </a:lnTo>
                  <a:cubicBezTo>
                    <a:pt x="5267" y="8139"/>
                    <a:pt x="5116" y="8072"/>
                    <a:pt x="4989" y="7956"/>
                  </a:cubicBezTo>
                  <a:cubicBezTo>
                    <a:pt x="4864" y="7843"/>
                    <a:pt x="4814" y="7704"/>
                    <a:pt x="4814" y="7567"/>
                  </a:cubicBezTo>
                  <a:cubicBezTo>
                    <a:pt x="4864" y="7315"/>
                    <a:pt x="5142" y="7086"/>
                    <a:pt x="5444" y="7086"/>
                  </a:cubicBezTo>
                  <a:lnTo>
                    <a:pt x="5948" y="7086"/>
                  </a:lnTo>
                  <a:cubicBezTo>
                    <a:pt x="6554" y="7086"/>
                    <a:pt x="7057" y="6625"/>
                    <a:pt x="7057" y="6077"/>
                  </a:cubicBezTo>
                  <a:lnTo>
                    <a:pt x="7057" y="5067"/>
                  </a:lnTo>
                  <a:cubicBezTo>
                    <a:pt x="7057" y="4493"/>
                    <a:pt x="7561" y="4035"/>
                    <a:pt x="8190" y="4035"/>
                  </a:cubicBezTo>
                  <a:cubicBezTo>
                    <a:pt x="8368" y="4035"/>
                    <a:pt x="8543" y="3898"/>
                    <a:pt x="8543" y="3713"/>
                  </a:cubicBezTo>
                  <a:cubicBezTo>
                    <a:pt x="8543" y="3553"/>
                    <a:pt x="8368" y="3394"/>
                    <a:pt x="8190" y="3394"/>
                  </a:cubicBezTo>
                  <a:cubicBezTo>
                    <a:pt x="7182" y="3394"/>
                    <a:pt x="6376" y="4151"/>
                    <a:pt x="6376" y="5067"/>
                  </a:cubicBezTo>
                  <a:lnTo>
                    <a:pt x="6376" y="6077"/>
                  </a:lnTo>
                  <a:cubicBezTo>
                    <a:pt x="6376" y="6259"/>
                    <a:pt x="6175" y="6442"/>
                    <a:pt x="5948" y="6442"/>
                  </a:cubicBezTo>
                  <a:lnTo>
                    <a:pt x="5544" y="6442"/>
                  </a:lnTo>
                  <a:lnTo>
                    <a:pt x="5544" y="1674"/>
                  </a:lnTo>
                  <a:cubicBezTo>
                    <a:pt x="5544" y="1100"/>
                    <a:pt x="6048" y="641"/>
                    <a:pt x="6679" y="641"/>
                  </a:cubicBezTo>
                  <a:close/>
                  <a:moveTo>
                    <a:pt x="13861" y="11947"/>
                  </a:moveTo>
                  <a:lnTo>
                    <a:pt x="13861" y="12771"/>
                  </a:lnTo>
                  <a:cubicBezTo>
                    <a:pt x="13861" y="13116"/>
                    <a:pt x="14013" y="13461"/>
                    <a:pt x="14316" y="13713"/>
                  </a:cubicBezTo>
                  <a:lnTo>
                    <a:pt x="14996" y="14354"/>
                  </a:lnTo>
                  <a:lnTo>
                    <a:pt x="14996" y="15570"/>
                  </a:lnTo>
                  <a:lnTo>
                    <a:pt x="14945" y="15570"/>
                  </a:lnTo>
                  <a:cubicBezTo>
                    <a:pt x="14945" y="17519"/>
                    <a:pt x="13258" y="19123"/>
                    <a:pt x="11189" y="19285"/>
                  </a:cubicBezTo>
                  <a:lnTo>
                    <a:pt x="11189" y="18940"/>
                  </a:lnTo>
                  <a:cubicBezTo>
                    <a:pt x="11189" y="18780"/>
                    <a:pt x="11014" y="18619"/>
                    <a:pt x="10838" y="18619"/>
                  </a:cubicBezTo>
                  <a:cubicBezTo>
                    <a:pt x="10660" y="18619"/>
                    <a:pt x="10485" y="18780"/>
                    <a:pt x="10485" y="18940"/>
                  </a:cubicBezTo>
                  <a:lnTo>
                    <a:pt x="10485" y="19285"/>
                  </a:lnTo>
                  <a:cubicBezTo>
                    <a:pt x="8393" y="19123"/>
                    <a:pt x="6755" y="17519"/>
                    <a:pt x="6755" y="15570"/>
                  </a:cubicBezTo>
                  <a:lnTo>
                    <a:pt x="6755" y="14331"/>
                  </a:lnTo>
                  <a:lnTo>
                    <a:pt x="7434" y="13690"/>
                  </a:lnTo>
                  <a:cubicBezTo>
                    <a:pt x="7712" y="13438"/>
                    <a:pt x="7889" y="13116"/>
                    <a:pt x="7889" y="12748"/>
                  </a:cubicBezTo>
                  <a:lnTo>
                    <a:pt x="7889" y="11947"/>
                  </a:lnTo>
                  <a:cubicBezTo>
                    <a:pt x="8719" y="12496"/>
                    <a:pt x="9780" y="12841"/>
                    <a:pt x="10861" y="12841"/>
                  </a:cubicBezTo>
                  <a:cubicBezTo>
                    <a:pt x="11996" y="12841"/>
                    <a:pt x="13006" y="12519"/>
                    <a:pt x="13861" y="11947"/>
                  </a:cubicBezTo>
                  <a:close/>
                  <a:moveTo>
                    <a:pt x="6704" y="0"/>
                  </a:moveTo>
                  <a:cubicBezTo>
                    <a:pt x="5696" y="0"/>
                    <a:pt x="4890" y="734"/>
                    <a:pt x="4890" y="1651"/>
                  </a:cubicBezTo>
                  <a:lnTo>
                    <a:pt x="4890" y="6535"/>
                  </a:lnTo>
                  <a:cubicBezTo>
                    <a:pt x="4486" y="6695"/>
                    <a:pt x="4183" y="7040"/>
                    <a:pt x="4157" y="7452"/>
                  </a:cubicBezTo>
                  <a:cubicBezTo>
                    <a:pt x="4134" y="7773"/>
                    <a:pt x="4259" y="8116"/>
                    <a:pt x="4486" y="8345"/>
                  </a:cubicBezTo>
                  <a:cubicBezTo>
                    <a:pt x="4737" y="8576"/>
                    <a:pt x="5066" y="8713"/>
                    <a:pt x="5419" y="8713"/>
                  </a:cubicBezTo>
                  <a:lnTo>
                    <a:pt x="5671" y="8713"/>
                  </a:lnTo>
                  <a:cubicBezTo>
                    <a:pt x="5821" y="9722"/>
                    <a:pt x="6325" y="10639"/>
                    <a:pt x="7083" y="11350"/>
                  </a:cubicBezTo>
                  <a:lnTo>
                    <a:pt x="7083" y="12727"/>
                  </a:lnTo>
                  <a:cubicBezTo>
                    <a:pt x="7083" y="12933"/>
                    <a:pt x="7007" y="13093"/>
                    <a:pt x="6880" y="13208"/>
                  </a:cubicBezTo>
                  <a:lnTo>
                    <a:pt x="5569" y="14378"/>
                  </a:lnTo>
                  <a:cubicBezTo>
                    <a:pt x="5444" y="14491"/>
                    <a:pt x="5317" y="14560"/>
                    <a:pt x="5167" y="14584"/>
                  </a:cubicBezTo>
                  <a:lnTo>
                    <a:pt x="2748" y="14996"/>
                  </a:lnTo>
                  <a:cubicBezTo>
                    <a:pt x="1160" y="15248"/>
                    <a:pt x="0" y="16510"/>
                    <a:pt x="0" y="17977"/>
                  </a:cubicBezTo>
                  <a:lnTo>
                    <a:pt x="0" y="21257"/>
                  </a:lnTo>
                  <a:cubicBezTo>
                    <a:pt x="0" y="21440"/>
                    <a:pt x="150" y="21577"/>
                    <a:pt x="354" y="21577"/>
                  </a:cubicBezTo>
                  <a:cubicBezTo>
                    <a:pt x="529" y="21577"/>
                    <a:pt x="705" y="21440"/>
                    <a:pt x="705" y="21257"/>
                  </a:cubicBezTo>
                  <a:lnTo>
                    <a:pt x="705" y="17977"/>
                  </a:lnTo>
                  <a:cubicBezTo>
                    <a:pt x="705" y="16831"/>
                    <a:pt x="1613" y="15822"/>
                    <a:pt x="2873" y="15616"/>
                  </a:cubicBezTo>
                  <a:lnTo>
                    <a:pt x="4486" y="15364"/>
                  </a:lnTo>
                  <a:lnTo>
                    <a:pt x="4486" y="21301"/>
                  </a:lnTo>
                  <a:cubicBezTo>
                    <a:pt x="4486" y="21463"/>
                    <a:pt x="4638" y="21600"/>
                    <a:pt x="4814" y="21600"/>
                  </a:cubicBezTo>
                  <a:cubicBezTo>
                    <a:pt x="5015" y="21600"/>
                    <a:pt x="5167" y="21463"/>
                    <a:pt x="5167" y="21301"/>
                  </a:cubicBezTo>
                  <a:lnTo>
                    <a:pt x="5167" y="15248"/>
                  </a:lnTo>
                  <a:lnTo>
                    <a:pt x="5292" y="15202"/>
                  </a:lnTo>
                  <a:cubicBezTo>
                    <a:pt x="5544" y="15181"/>
                    <a:pt x="5770" y="15065"/>
                    <a:pt x="5999" y="14928"/>
                  </a:cubicBezTo>
                  <a:lnTo>
                    <a:pt x="5999" y="15523"/>
                  </a:lnTo>
                  <a:cubicBezTo>
                    <a:pt x="5999" y="17931"/>
                    <a:pt x="8141" y="19926"/>
                    <a:pt x="10813" y="19926"/>
                  </a:cubicBezTo>
                  <a:cubicBezTo>
                    <a:pt x="13459" y="19926"/>
                    <a:pt x="15626" y="17977"/>
                    <a:pt x="15626" y="15523"/>
                  </a:cubicBezTo>
                  <a:lnTo>
                    <a:pt x="15626" y="14928"/>
                  </a:lnTo>
                  <a:cubicBezTo>
                    <a:pt x="15827" y="15065"/>
                    <a:pt x="16079" y="15181"/>
                    <a:pt x="16331" y="15202"/>
                  </a:cubicBezTo>
                  <a:lnTo>
                    <a:pt x="16458" y="15248"/>
                  </a:lnTo>
                  <a:lnTo>
                    <a:pt x="16458" y="15868"/>
                  </a:lnTo>
                  <a:cubicBezTo>
                    <a:pt x="16458" y="16051"/>
                    <a:pt x="16609" y="16188"/>
                    <a:pt x="16784" y="16188"/>
                  </a:cubicBezTo>
                  <a:cubicBezTo>
                    <a:pt x="16987" y="16188"/>
                    <a:pt x="17138" y="16051"/>
                    <a:pt x="17138" y="15868"/>
                  </a:cubicBezTo>
                  <a:lnTo>
                    <a:pt x="17138" y="15364"/>
                  </a:lnTo>
                  <a:lnTo>
                    <a:pt x="18751" y="15616"/>
                  </a:lnTo>
                  <a:cubicBezTo>
                    <a:pt x="20010" y="15822"/>
                    <a:pt x="20918" y="16808"/>
                    <a:pt x="20918" y="17954"/>
                  </a:cubicBezTo>
                  <a:lnTo>
                    <a:pt x="20918" y="21257"/>
                  </a:lnTo>
                  <a:cubicBezTo>
                    <a:pt x="20918" y="21440"/>
                    <a:pt x="21071" y="21577"/>
                    <a:pt x="21272" y="21577"/>
                  </a:cubicBezTo>
                  <a:cubicBezTo>
                    <a:pt x="21448" y="21577"/>
                    <a:pt x="21600" y="21440"/>
                    <a:pt x="21600" y="21257"/>
                  </a:cubicBezTo>
                  <a:lnTo>
                    <a:pt x="21600" y="17954"/>
                  </a:lnTo>
                  <a:cubicBezTo>
                    <a:pt x="21549" y="16533"/>
                    <a:pt x="20415" y="15271"/>
                    <a:pt x="18852" y="15019"/>
                  </a:cubicBezTo>
                  <a:lnTo>
                    <a:pt x="16407" y="14607"/>
                  </a:lnTo>
                  <a:cubicBezTo>
                    <a:pt x="16255" y="14584"/>
                    <a:pt x="16130" y="14537"/>
                    <a:pt x="16003" y="14424"/>
                  </a:cubicBezTo>
                  <a:lnTo>
                    <a:pt x="14718" y="13230"/>
                  </a:lnTo>
                  <a:cubicBezTo>
                    <a:pt x="14568" y="13093"/>
                    <a:pt x="14492" y="12933"/>
                    <a:pt x="14492" y="12748"/>
                  </a:cubicBezTo>
                  <a:lnTo>
                    <a:pt x="14492" y="11373"/>
                  </a:lnTo>
                  <a:cubicBezTo>
                    <a:pt x="15247" y="10685"/>
                    <a:pt x="15751" y="9769"/>
                    <a:pt x="15904" y="8736"/>
                  </a:cubicBezTo>
                  <a:lnTo>
                    <a:pt x="16130" y="8736"/>
                  </a:lnTo>
                  <a:cubicBezTo>
                    <a:pt x="16835" y="8736"/>
                    <a:pt x="17390" y="8278"/>
                    <a:pt x="17466" y="7704"/>
                  </a:cubicBezTo>
                  <a:cubicBezTo>
                    <a:pt x="17491" y="7382"/>
                    <a:pt x="17364" y="7040"/>
                    <a:pt x="17138" y="6810"/>
                  </a:cubicBezTo>
                  <a:cubicBezTo>
                    <a:pt x="17013" y="6695"/>
                    <a:pt x="16886" y="6625"/>
                    <a:pt x="16736" y="6535"/>
                  </a:cubicBezTo>
                  <a:lnTo>
                    <a:pt x="16736" y="1651"/>
                  </a:lnTo>
                  <a:cubicBezTo>
                    <a:pt x="16736" y="734"/>
                    <a:pt x="15904" y="0"/>
                    <a:pt x="14894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71" name="Google Shape;12893;p73"/>
            <p:cNvSpPr/>
            <p:nvPr/>
          </p:nvSpPr>
          <p:spPr>
            <a:xfrm>
              <a:off x="312781" y="253357"/>
              <a:ext cx="58554" cy="34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8" h="21600" fill="norm" stroke="1" extrusionOk="0">
                  <a:moveTo>
                    <a:pt x="5432" y="0"/>
                  </a:moveTo>
                  <a:cubicBezTo>
                    <a:pt x="2800" y="0"/>
                    <a:pt x="380" y="3078"/>
                    <a:pt x="47" y="7695"/>
                  </a:cubicBezTo>
                  <a:cubicBezTo>
                    <a:pt x="-316" y="12100"/>
                    <a:pt x="1469" y="17142"/>
                    <a:pt x="4373" y="17779"/>
                  </a:cubicBezTo>
                  <a:lnTo>
                    <a:pt x="15173" y="21600"/>
                  </a:lnTo>
                  <a:lnTo>
                    <a:pt x="15899" y="21600"/>
                  </a:lnTo>
                  <a:cubicBezTo>
                    <a:pt x="18047" y="21600"/>
                    <a:pt x="20558" y="18416"/>
                    <a:pt x="20921" y="14648"/>
                  </a:cubicBezTo>
                  <a:cubicBezTo>
                    <a:pt x="21284" y="9606"/>
                    <a:pt x="19499" y="5148"/>
                    <a:pt x="16958" y="4511"/>
                  </a:cubicBezTo>
                  <a:lnTo>
                    <a:pt x="6158" y="106"/>
                  </a:lnTo>
                  <a:cubicBezTo>
                    <a:pt x="5916" y="53"/>
                    <a:pt x="5674" y="0"/>
                    <a:pt x="543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72" name="Google Shape;12894;p73"/>
            <p:cNvSpPr/>
            <p:nvPr/>
          </p:nvSpPr>
          <p:spPr>
            <a:xfrm>
              <a:off x="489770" y="252428"/>
              <a:ext cx="59391" cy="3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600" fill="norm" stroke="1" extrusionOk="0">
                  <a:moveTo>
                    <a:pt x="15302" y="0"/>
                  </a:moveTo>
                  <a:cubicBezTo>
                    <a:pt x="15098" y="0"/>
                    <a:pt x="14864" y="0"/>
                    <a:pt x="14659" y="53"/>
                  </a:cubicBezTo>
                  <a:lnTo>
                    <a:pt x="4224" y="3831"/>
                  </a:lnTo>
                  <a:cubicBezTo>
                    <a:pt x="1448" y="5107"/>
                    <a:pt x="-306" y="9576"/>
                    <a:pt x="45" y="14631"/>
                  </a:cubicBezTo>
                  <a:cubicBezTo>
                    <a:pt x="746" y="18408"/>
                    <a:pt x="2821" y="21600"/>
                    <a:pt x="4926" y="21600"/>
                  </a:cubicBezTo>
                  <a:lnTo>
                    <a:pt x="5978" y="21600"/>
                  </a:lnTo>
                  <a:lnTo>
                    <a:pt x="16413" y="17769"/>
                  </a:lnTo>
                  <a:cubicBezTo>
                    <a:pt x="19540" y="16546"/>
                    <a:pt x="21294" y="12077"/>
                    <a:pt x="20242" y="7023"/>
                  </a:cubicBezTo>
                  <a:cubicBezTo>
                    <a:pt x="19920" y="2979"/>
                    <a:pt x="17553" y="0"/>
                    <a:pt x="1530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73" name="Google Shape;12895;p73"/>
            <p:cNvSpPr/>
            <p:nvPr/>
          </p:nvSpPr>
          <p:spPr>
            <a:xfrm>
              <a:off x="652020" y="743341"/>
              <a:ext cx="33867" cy="20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2" y="0"/>
                  </a:moveTo>
                  <a:cubicBezTo>
                    <a:pt x="5384" y="0"/>
                    <a:pt x="0" y="637"/>
                    <a:pt x="0" y="1372"/>
                  </a:cubicBezTo>
                  <a:lnTo>
                    <a:pt x="0" y="20122"/>
                  </a:lnTo>
                  <a:cubicBezTo>
                    <a:pt x="0" y="20866"/>
                    <a:pt x="5384" y="21600"/>
                    <a:pt x="10832" y="21600"/>
                  </a:cubicBezTo>
                  <a:cubicBezTo>
                    <a:pt x="16216" y="21600"/>
                    <a:pt x="21600" y="20866"/>
                    <a:pt x="21600" y="20122"/>
                  </a:cubicBezTo>
                  <a:lnTo>
                    <a:pt x="21600" y="1372"/>
                  </a:lnTo>
                  <a:cubicBezTo>
                    <a:pt x="21600" y="637"/>
                    <a:pt x="16995" y="0"/>
                    <a:pt x="1083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675" name="Google Shape;1429;p53"/>
          <p:cNvSpPr txBox="1"/>
          <p:nvPr/>
        </p:nvSpPr>
        <p:spPr>
          <a:xfrm>
            <a:off x="1702533" y="1085133"/>
            <a:ext cx="4077601" cy="8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975360">
              <a:lnSpc>
                <a:spcPct val="100000"/>
              </a:lnSpc>
              <a:spcBef>
                <a:spcPts val="0"/>
              </a:spcBef>
              <a:defRPr sz="192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JOHNATHAN MOORE</a:t>
            </a:r>
          </a:p>
        </p:txBody>
      </p:sp>
      <p:sp>
        <p:nvSpPr>
          <p:cNvPr id="676" name="Google Shape;1566;p53"/>
          <p:cNvSpPr/>
          <p:nvPr/>
        </p:nvSpPr>
        <p:spPr>
          <a:xfrm flipH="1">
            <a:off x="6008948" y="966266"/>
            <a:ext cx="1" cy="2849601"/>
          </a:xfrm>
          <a:prstGeom prst="line">
            <a:avLst/>
          </a:prstGeom>
          <a:ln w="50800">
            <a:solidFill>
              <a:srgbClr val="053B5C"/>
            </a:solidFill>
          </a:ln>
        </p:spPr>
        <p:txBody>
          <a:bodyPr lIns="0" tIns="0" rIns="0" bIns="0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7" name="Google Shape;1428;p53"/>
          <p:cNvSpPr txBox="1"/>
          <p:nvPr/>
        </p:nvSpPr>
        <p:spPr>
          <a:xfrm>
            <a:off x="1702533" y="1703333"/>
            <a:ext cx="4077601" cy="21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2438400">
              <a:lnSpc>
                <a:spcPct val="115000"/>
              </a:lnSpc>
              <a:spcBef>
                <a:spcPts val="4200"/>
              </a:spcBef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Project Manager</a:t>
            </a:r>
          </a:p>
        </p:txBody>
      </p:sp>
      <p:grpSp>
        <p:nvGrpSpPr>
          <p:cNvPr id="685" name="Google Shape;12655;p73"/>
          <p:cNvGrpSpPr/>
          <p:nvPr/>
        </p:nvGrpSpPr>
        <p:grpSpPr>
          <a:xfrm>
            <a:off x="9176116" y="682872"/>
            <a:ext cx="706085" cy="942461"/>
            <a:chOff x="0" y="84"/>
            <a:chExt cx="706083" cy="942459"/>
          </a:xfrm>
        </p:grpSpPr>
        <p:sp>
          <p:nvSpPr>
            <p:cNvPr id="678" name="Google Shape;12656;p73"/>
            <p:cNvSpPr/>
            <p:nvPr/>
          </p:nvSpPr>
          <p:spPr>
            <a:xfrm>
              <a:off x="-1" y="84"/>
              <a:ext cx="706085" cy="942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063" y="668"/>
                  </a:moveTo>
                  <a:cubicBezTo>
                    <a:pt x="4923" y="668"/>
                    <a:pt x="5724" y="968"/>
                    <a:pt x="6215" y="1452"/>
                  </a:cubicBezTo>
                  <a:cubicBezTo>
                    <a:pt x="4771" y="2213"/>
                    <a:pt x="3631" y="3319"/>
                    <a:pt x="3109" y="4633"/>
                  </a:cubicBezTo>
                  <a:cubicBezTo>
                    <a:pt x="2062" y="4333"/>
                    <a:pt x="1354" y="3549"/>
                    <a:pt x="1354" y="2720"/>
                  </a:cubicBezTo>
                  <a:cubicBezTo>
                    <a:pt x="1354" y="1590"/>
                    <a:pt x="2584" y="668"/>
                    <a:pt x="4063" y="668"/>
                  </a:cubicBezTo>
                  <a:close/>
                  <a:moveTo>
                    <a:pt x="17571" y="691"/>
                  </a:moveTo>
                  <a:cubicBezTo>
                    <a:pt x="19078" y="691"/>
                    <a:pt x="20308" y="1613"/>
                    <a:pt x="20308" y="2720"/>
                  </a:cubicBezTo>
                  <a:cubicBezTo>
                    <a:pt x="20308" y="3595"/>
                    <a:pt x="19569" y="4333"/>
                    <a:pt x="18525" y="4633"/>
                  </a:cubicBezTo>
                  <a:cubicBezTo>
                    <a:pt x="18000" y="3342"/>
                    <a:pt x="16894" y="2213"/>
                    <a:pt x="15416" y="1452"/>
                  </a:cubicBezTo>
                  <a:cubicBezTo>
                    <a:pt x="15938" y="968"/>
                    <a:pt x="16708" y="691"/>
                    <a:pt x="17571" y="691"/>
                  </a:cubicBezTo>
                  <a:close/>
                  <a:moveTo>
                    <a:pt x="10831" y="1059"/>
                  </a:moveTo>
                  <a:cubicBezTo>
                    <a:pt x="14832" y="1059"/>
                    <a:pt x="18062" y="3481"/>
                    <a:pt x="18062" y="6477"/>
                  </a:cubicBezTo>
                  <a:cubicBezTo>
                    <a:pt x="18062" y="6846"/>
                    <a:pt x="18031" y="7214"/>
                    <a:pt x="17907" y="7607"/>
                  </a:cubicBezTo>
                  <a:cubicBezTo>
                    <a:pt x="17754" y="7538"/>
                    <a:pt x="17571" y="7514"/>
                    <a:pt x="17385" y="7514"/>
                  </a:cubicBezTo>
                  <a:lnTo>
                    <a:pt x="17108" y="7514"/>
                  </a:lnTo>
                  <a:lnTo>
                    <a:pt x="17108" y="6753"/>
                  </a:lnTo>
                  <a:lnTo>
                    <a:pt x="17139" y="6753"/>
                  </a:lnTo>
                  <a:cubicBezTo>
                    <a:pt x="17385" y="6753"/>
                    <a:pt x="17571" y="6616"/>
                    <a:pt x="17571" y="6455"/>
                  </a:cubicBezTo>
                  <a:cubicBezTo>
                    <a:pt x="17571" y="6269"/>
                    <a:pt x="17385" y="6132"/>
                    <a:pt x="17139" y="6132"/>
                  </a:cubicBezTo>
                  <a:cubicBezTo>
                    <a:pt x="13601" y="6132"/>
                    <a:pt x="11077" y="5255"/>
                    <a:pt x="9570" y="4540"/>
                  </a:cubicBezTo>
                  <a:cubicBezTo>
                    <a:pt x="7908" y="3758"/>
                    <a:pt x="7107" y="2951"/>
                    <a:pt x="7076" y="2951"/>
                  </a:cubicBezTo>
                  <a:cubicBezTo>
                    <a:pt x="6991" y="2871"/>
                    <a:pt x="6864" y="2831"/>
                    <a:pt x="6740" y="2831"/>
                  </a:cubicBezTo>
                  <a:cubicBezTo>
                    <a:pt x="6650" y="2831"/>
                    <a:pt x="6559" y="2854"/>
                    <a:pt x="6492" y="2904"/>
                  </a:cubicBezTo>
                  <a:cubicBezTo>
                    <a:pt x="6308" y="3020"/>
                    <a:pt x="6246" y="3228"/>
                    <a:pt x="6401" y="3319"/>
                  </a:cubicBezTo>
                  <a:cubicBezTo>
                    <a:pt x="6461" y="3365"/>
                    <a:pt x="7324" y="4196"/>
                    <a:pt x="9076" y="5024"/>
                  </a:cubicBezTo>
                  <a:cubicBezTo>
                    <a:pt x="10554" y="5739"/>
                    <a:pt x="12984" y="6546"/>
                    <a:pt x="16248" y="6709"/>
                  </a:cubicBezTo>
                  <a:lnTo>
                    <a:pt x="16248" y="7768"/>
                  </a:lnTo>
                  <a:cubicBezTo>
                    <a:pt x="16248" y="7884"/>
                    <a:pt x="16338" y="7975"/>
                    <a:pt x="16462" y="8022"/>
                  </a:cubicBezTo>
                  <a:cubicBezTo>
                    <a:pt x="16555" y="8091"/>
                    <a:pt x="16555" y="8091"/>
                    <a:pt x="16984" y="8091"/>
                  </a:cubicBezTo>
                  <a:lnTo>
                    <a:pt x="17354" y="8091"/>
                  </a:lnTo>
                  <a:cubicBezTo>
                    <a:pt x="17723" y="8091"/>
                    <a:pt x="18031" y="8322"/>
                    <a:pt x="18031" y="8599"/>
                  </a:cubicBezTo>
                  <a:cubicBezTo>
                    <a:pt x="18031" y="8899"/>
                    <a:pt x="17723" y="9129"/>
                    <a:pt x="17354" y="9129"/>
                  </a:cubicBezTo>
                  <a:lnTo>
                    <a:pt x="17077" y="9129"/>
                  </a:lnTo>
                  <a:lnTo>
                    <a:pt x="17077" y="9083"/>
                  </a:lnTo>
                  <a:cubicBezTo>
                    <a:pt x="17077" y="8922"/>
                    <a:pt x="16894" y="8783"/>
                    <a:pt x="16646" y="8783"/>
                  </a:cubicBezTo>
                  <a:cubicBezTo>
                    <a:pt x="16431" y="8783"/>
                    <a:pt x="16217" y="8922"/>
                    <a:pt x="16217" y="9083"/>
                  </a:cubicBezTo>
                  <a:cubicBezTo>
                    <a:pt x="16217" y="11342"/>
                    <a:pt x="13816" y="13162"/>
                    <a:pt x="10800" y="13162"/>
                  </a:cubicBezTo>
                  <a:cubicBezTo>
                    <a:pt x="7815" y="13162"/>
                    <a:pt x="5417" y="11365"/>
                    <a:pt x="5417" y="9129"/>
                  </a:cubicBezTo>
                  <a:cubicBezTo>
                    <a:pt x="5417" y="8943"/>
                    <a:pt x="5231" y="8806"/>
                    <a:pt x="4985" y="8806"/>
                  </a:cubicBezTo>
                  <a:cubicBezTo>
                    <a:pt x="4771" y="8806"/>
                    <a:pt x="4585" y="8943"/>
                    <a:pt x="4585" y="9129"/>
                  </a:cubicBezTo>
                  <a:lnTo>
                    <a:pt x="4585" y="9152"/>
                  </a:lnTo>
                  <a:lnTo>
                    <a:pt x="4308" y="9152"/>
                  </a:lnTo>
                  <a:cubicBezTo>
                    <a:pt x="3908" y="9152"/>
                    <a:pt x="3600" y="8922"/>
                    <a:pt x="3600" y="8645"/>
                  </a:cubicBezTo>
                  <a:cubicBezTo>
                    <a:pt x="3600" y="8345"/>
                    <a:pt x="3908" y="8115"/>
                    <a:pt x="4308" y="8115"/>
                  </a:cubicBezTo>
                  <a:lnTo>
                    <a:pt x="4647" y="8115"/>
                  </a:lnTo>
                  <a:cubicBezTo>
                    <a:pt x="5107" y="8115"/>
                    <a:pt x="5107" y="8115"/>
                    <a:pt x="5200" y="8091"/>
                  </a:cubicBezTo>
                  <a:cubicBezTo>
                    <a:pt x="5355" y="8022"/>
                    <a:pt x="5417" y="7907"/>
                    <a:pt x="5417" y="7791"/>
                  </a:cubicBezTo>
                  <a:lnTo>
                    <a:pt x="5417" y="7447"/>
                  </a:lnTo>
                  <a:cubicBezTo>
                    <a:pt x="5417" y="6455"/>
                    <a:pt x="5846" y="5578"/>
                    <a:pt x="6647" y="4864"/>
                  </a:cubicBezTo>
                  <a:cubicBezTo>
                    <a:pt x="6799" y="4726"/>
                    <a:pt x="6768" y="4517"/>
                    <a:pt x="6616" y="4426"/>
                  </a:cubicBezTo>
                  <a:cubicBezTo>
                    <a:pt x="6533" y="4374"/>
                    <a:pt x="6430" y="4351"/>
                    <a:pt x="6332" y="4351"/>
                  </a:cubicBezTo>
                  <a:cubicBezTo>
                    <a:pt x="6213" y="4351"/>
                    <a:pt x="6099" y="4385"/>
                    <a:pt x="6032" y="4449"/>
                  </a:cubicBezTo>
                  <a:cubicBezTo>
                    <a:pt x="5078" y="5301"/>
                    <a:pt x="4585" y="6293"/>
                    <a:pt x="4585" y="7491"/>
                  </a:cubicBezTo>
                  <a:lnTo>
                    <a:pt x="4585" y="7514"/>
                  </a:lnTo>
                  <a:lnTo>
                    <a:pt x="4308" y="7514"/>
                  </a:lnTo>
                  <a:cubicBezTo>
                    <a:pt x="4122" y="7514"/>
                    <a:pt x="3908" y="7538"/>
                    <a:pt x="3755" y="7607"/>
                  </a:cubicBezTo>
                  <a:cubicBezTo>
                    <a:pt x="3662" y="7214"/>
                    <a:pt x="3600" y="6846"/>
                    <a:pt x="3600" y="6477"/>
                  </a:cubicBezTo>
                  <a:cubicBezTo>
                    <a:pt x="3600" y="3481"/>
                    <a:pt x="6830" y="1059"/>
                    <a:pt x="10831" y="1059"/>
                  </a:cubicBezTo>
                  <a:close/>
                  <a:moveTo>
                    <a:pt x="13139" y="13532"/>
                  </a:moveTo>
                  <a:lnTo>
                    <a:pt x="13139" y="14591"/>
                  </a:lnTo>
                  <a:cubicBezTo>
                    <a:pt x="13139" y="15284"/>
                    <a:pt x="13723" y="15929"/>
                    <a:pt x="14646" y="16159"/>
                  </a:cubicBezTo>
                  <a:lnTo>
                    <a:pt x="15509" y="16390"/>
                  </a:lnTo>
                  <a:lnTo>
                    <a:pt x="14524" y="17058"/>
                  </a:lnTo>
                  <a:cubicBezTo>
                    <a:pt x="14185" y="17311"/>
                    <a:pt x="14030" y="17635"/>
                    <a:pt x="14030" y="18005"/>
                  </a:cubicBezTo>
                  <a:lnTo>
                    <a:pt x="14030" y="18119"/>
                  </a:lnTo>
                  <a:cubicBezTo>
                    <a:pt x="13077" y="18419"/>
                    <a:pt x="11999" y="18626"/>
                    <a:pt x="10831" y="18626"/>
                  </a:cubicBezTo>
                  <a:cubicBezTo>
                    <a:pt x="9722" y="18626"/>
                    <a:pt x="8616" y="18465"/>
                    <a:pt x="7663" y="18119"/>
                  </a:cubicBezTo>
                  <a:lnTo>
                    <a:pt x="7663" y="18005"/>
                  </a:lnTo>
                  <a:cubicBezTo>
                    <a:pt x="7663" y="17658"/>
                    <a:pt x="7446" y="17311"/>
                    <a:pt x="7138" y="17058"/>
                  </a:cubicBezTo>
                  <a:lnTo>
                    <a:pt x="6277" y="16390"/>
                  </a:lnTo>
                  <a:lnTo>
                    <a:pt x="7107" y="16159"/>
                  </a:lnTo>
                  <a:cubicBezTo>
                    <a:pt x="8001" y="15929"/>
                    <a:pt x="8616" y="15284"/>
                    <a:pt x="8616" y="14591"/>
                  </a:cubicBezTo>
                  <a:lnTo>
                    <a:pt x="8616" y="13532"/>
                  </a:lnTo>
                  <a:cubicBezTo>
                    <a:pt x="9293" y="13739"/>
                    <a:pt x="10061" y="13853"/>
                    <a:pt x="10893" y="13853"/>
                  </a:cubicBezTo>
                  <a:cubicBezTo>
                    <a:pt x="11692" y="13853"/>
                    <a:pt x="12462" y="13739"/>
                    <a:pt x="13139" y="13532"/>
                  </a:cubicBezTo>
                  <a:close/>
                  <a:moveTo>
                    <a:pt x="4032" y="0"/>
                  </a:moveTo>
                  <a:cubicBezTo>
                    <a:pt x="2062" y="0"/>
                    <a:pt x="463" y="1198"/>
                    <a:pt x="463" y="2674"/>
                  </a:cubicBezTo>
                  <a:cubicBezTo>
                    <a:pt x="463" y="3826"/>
                    <a:pt x="1416" y="4840"/>
                    <a:pt x="2892" y="5210"/>
                  </a:cubicBezTo>
                  <a:cubicBezTo>
                    <a:pt x="2770" y="5578"/>
                    <a:pt x="2739" y="5992"/>
                    <a:pt x="2739" y="6386"/>
                  </a:cubicBezTo>
                  <a:cubicBezTo>
                    <a:pt x="2739" y="6916"/>
                    <a:pt x="2801" y="7423"/>
                    <a:pt x="2985" y="7952"/>
                  </a:cubicBezTo>
                  <a:cubicBezTo>
                    <a:pt x="2830" y="8115"/>
                    <a:pt x="2739" y="8345"/>
                    <a:pt x="2739" y="8599"/>
                  </a:cubicBezTo>
                  <a:cubicBezTo>
                    <a:pt x="2739" y="9243"/>
                    <a:pt x="3417" y="9751"/>
                    <a:pt x="4277" y="9751"/>
                  </a:cubicBezTo>
                  <a:lnTo>
                    <a:pt x="4585" y="9751"/>
                  </a:lnTo>
                  <a:cubicBezTo>
                    <a:pt x="4830" y="11226"/>
                    <a:pt x="6032" y="12471"/>
                    <a:pt x="7663" y="13185"/>
                  </a:cubicBezTo>
                  <a:lnTo>
                    <a:pt x="7663" y="14570"/>
                  </a:lnTo>
                  <a:cubicBezTo>
                    <a:pt x="7663" y="15007"/>
                    <a:pt x="7262" y="15398"/>
                    <a:pt x="6709" y="15561"/>
                  </a:cubicBezTo>
                  <a:lnTo>
                    <a:pt x="2062" y="16783"/>
                  </a:lnTo>
                  <a:cubicBezTo>
                    <a:pt x="832" y="17104"/>
                    <a:pt x="0" y="18005"/>
                    <a:pt x="0" y="19017"/>
                  </a:cubicBezTo>
                  <a:lnTo>
                    <a:pt x="0" y="21277"/>
                  </a:lnTo>
                  <a:cubicBezTo>
                    <a:pt x="0" y="21461"/>
                    <a:pt x="183" y="21600"/>
                    <a:pt x="401" y="21600"/>
                  </a:cubicBezTo>
                  <a:cubicBezTo>
                    <a:pt x="646" y="21600"/>
                    <a:pt x="832" y="21461"/>
                    <a:pt x="832" y="21277"/>
                  </a:cubicBezTo>
                  <a:lnTo>
                    <a:pt x="832" y="19017"/>
                  </a:lnTo>
                  <a:cubicBezTo>
                    <a:pt x="832" y="18279"/>
                    <a:pt x="1447" y="17635"/>
                    <a:pt x="2370" y="17404"/>
                  </a:cubicBezTo>
                  <a:lnTo>
                    <a:pt x="5293" y="16620"/>
                  </a:lnTo>
                  <a:lnTo>
                    <a:pt x="6492" y="17520"/>
                  </a:lnTo>
                  <a:cubicBezTo>
                    <a:pt x="6678" y="17658"/>
                    <a:pt x="6768" y="17819"/>
                    <a:pt x="6768" y="18005"/>
                  </a:cubicBezTo>
                  <a:lnTo>
                    <a:pt x="6768" y="21277"/>
                  </a:lnTo>
                  <a:cubicBezTo>
                    <a:pt x="6768" y="21461"/>
                    <a:pt x="6954" y="21600"/>
                    <a:pt x="7169" y="21600"/>
                  </a:cubicBezTo>
                  <a:cubicBezTo>
                    <a:pt x="7415" y="21600"/>
                    <a:pt x="7601" y="21461"/>
                    <a:pt x="7601" y="21277"/>
                  </a:cubicBezTo>
                  <a:lnTo>
                    <a:pt x="7601" y="18787"/>
                  </a:lnTo>
                  <a:cubicBezTo>
                    <a:pt x="8616" y="19064"/>
                    <a:pt x="9694" y="19249"/>
                    <a:pt x="10800" y="19249"/>
                  </a:cubicBezTo>
                  <a:cubicBezTo>
                    <a:pt x="11909" y="19249"/>
                    <a:pt x="12984" y="19087"/>
                    <a:pt x="13999" y="18787"/>
                  </a:cubicBezTo>
                  <a:lnTo>
                    <a:pt x="13999" y="18926"/>
                  </a:lnTo>
                  <a:cubicBezTo>
                    <a:pt x="13999" y="19087"/>
                    <a:pt x="14185" y="19249"/>
                    <a:pt x="14400" y="19249"/>
                  </a:cubicBezTo>
                  <a:cubicBezTo>
                    <a:pt x="14646" y="19249"/>
                    <a:pt x="14832" y="19087"/>
                    <a:pt x="14832" y="18926"/>
                  </a:cubicBezTo>
                  <a:lnTo>
                    <a:pt x="14832" y="18005"/>
                  </a:lnTo>
                  <a:cubicBezTo>
                    <a:pt x="14832" y="17819"/>
                    <a:pt x="14953" y="17635"/>
                    <a:pt x="15108" y="17497"/>
                  </a:cubicBezTo>
                  <a:lnTo>
                    <a:pt x="16307" y="16620"/>
                  </a:lnTo>
                  <a:lnTo>
                    <a:pt x="19230" y="17381"/>
                  </a:lnTo>
                  <a:cubicBezTo>
                    <a:pt x="20155" y="17611"/>
                    <a:pt x="20770" y="18279"/>
                    <a:pt x="20770" y="18996"/>
                  </a:cubicBezTo>
                  <a:lnTo>
                    <a:pt x="20770" y="21277"/>
                  </a:lnTo>
                  <a:cubicBezTo>
                    <a:pt x="20770" y="21461"/>
                    <a:pt x="20954" y="21600"/>
                    <a:pt x="21171" y="21600"/>
                  </a:cubicBezTo>
                  <a:cubicBezTo>
                    <a:pt x="21417" y="21600"/>
                    <a:pt x="21600" y="21461"/>
                    <a:pt x="21600" y="21277"/>
                  </a:cubicBezTo>
                  <a:lnTo>
                    <a:pt x="21600" y="18996"/>
                  </a:lnTo>
                  <a:cubicBezTo>
                    <a:pt x="21600" y="18005"/>
                    <a:pt x="20770" y="17104"/>
                    <a:pt x="19540" y="16783"/>
                  </a:cubicBezTo>
                  <a:lnTo>
                    <a:pt x="14894" y="15561"/>
                  </a:lnTo>
                  <a:cubicBezTo>
                    <a:pt x="14338" y="15398"/>
                    <a:pt x="13968" y="15007"/>
                    <a:pt x="13968" y="14570"/>
                  </a:cubicBezTo>
                  <a:lnTo>
                    <a:pt x="13968" y="13185"/>
                  </a:lnTo>
                  <a:cubicBezTo>
                    <a:pt x="15602" y="12471"/>
                    <a:pt x="16770" y="11226"/>
                    <a:pt x="17046" y="9751"/>
                  </a:cubicBezTo>
                  <a:lnTo>
                    <a:pt x="17354" y="9751"/>
                  </a:lnTo>
                  <a:cubicBezTo>
                    <a:pt x="18186" y="9751"/>
                    <a:pt x="18892" y="9243"/>
                    <a:pt x="18892" y="8599"/>
                  </a:cubicBezTo>
                  <a:cubicBezTo>
                    <a:pt x="18892" y="8368"/>
                    <a:pt x="18770" y="8138"/>
                    <a:pt x="18615" y="7952"/>
                  </a:cubicBezTo>
                  <a:cubicBezTo>
                    <a:pt x="18801" y="7447"/>
                    <a:pt x="18892" y="6939"/>
                    <a:pt x="18892" y="6386"/>
                  </a:cubicBezTo>
                  <a:cubicBezTo>
                    <a:pt x="18892" y="5992"/>
                    <a:pt x="18832" y="5578"/>
                    <a:pt x="18739" y="5210"/>
                  </a:cubicBezTo>
                  <a:cubicBezTo>
                    <a:pt x="20155" y="4840"/>
                    <a:pt x="21140" y="3826"/>
                    <a:pt x="21140" y="2674"/>
                  </a:cubicBezTo>
                  <a:cubicBezTo>
                    <a:pt x="21140" y="1198"/>
                    <a:pt x="19540" y="0"/>
                    <a:pt x="17571" y="0"/>
                  </a:cubicBezTo>
                  <a:cubicBezTo>
                    <a:pt x="16431" y="0"/>
                    <a:pt x="15385" y="391"/>
                    <a:pt x="14677" y="1082"/>
                  </a:cubicBezTo>
                  <a:cubicBezTo>
                    <a:pt x="13539" y="598"/>
                    <a:pt x="12216" y="345"/>
                    <a:pt x="10800" y="345"/>
                  </a:cubicBezTo>
                  <a:cubicBezTo>
                    <a:pt x="9384" y="345"/>
                    <a:pt x="8061" y="598"/>
                    <a:pt x="6923" y="1082"/>
                  </a:cubicBezTo>
                  <a:cubicBezTo>
                    <a:pt x="6277" y="391"/>
                    <a:pt x="5200" y="0"/>
                    <a:pt x="403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79" name="Google Shape;12657;p73"/>
            <p:cNvSpPr/>
            <p:nvPr/>
          </p:nvSpPr>
          <p:spPr>
            <a:xfrm>
              <a:off x="298976" y="458978"/>
              <a:ext cx="113507" cy="40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600" fill="norm" stroke="1" extrusionOk="0">
                  <a:moveTo>
                    <a:pt x="2492" y="0"/>
                  </a:moveTo>
                  <a:cubicBezTo>
                    <a:pt x="1829" y="0"/>
                    <a:pt x="1183" y="668"/>
                    <a:pt x="710" y="2004"/>
                  </a:cubicBezTo>
                  <a:cubicBezTo>
                    <a:pt x="-236" y="4632"/>
                    <a:pt x="-236" y="8863"/>
                    <a:pt x="710" y="11535"/>
                  </a:cubicBezTo>
                  <a:cubicBezTo>
                    <a:pt x="2775" y="17904"/>
                    <a:pt x="6528" y="21600"/>
                    <a:pt x="10848" y="21600"/>
                  </a:cubicBezTo>
                  <a:cubicBezTo>
                    <a:pt x="14789" y="21600"/>
                    <a:pt x="18542" y="17904"/>
                    <a:pt x="20796" y="11535"/>
                  </a:cubicBezTo>
                  <a:cubicBezTo>
                    <a:pt x="21364" y="8863"/>
                    <a:pt x="21364" y="4632"/>
                    <a:pt x="20418" y="2004"/>
                  </a:cubicBezTo>
                  <a:cubicBezTo>
                    <a:pt x="19945" y="668"/>
                    <a:pt x="19299" y="0"/>
                    <a:pt x="18636" y="0"/>
                  </a:cubicBezTo>
                  <a:cubicBezTo>
                    <a:pt x="17974" y="0"/>
                    <a:pt x="17328" y="668"/>
                    <a:pt x="16855" y="2004"/>
                  </a:cubicBezTo>
                  <a:cubicBezTo>
                    <a:pt x="15909" y="4632"/>
                    <a:pt x="13654" y="7838"/>
                    <a:pt x="10469" y="7838"/>
                  </a:cubicBezTo>
                  <a:cubicBezTo>
                    <a:pt x="7458" y="7838"/>
                    <a:pt x="5219" y="4632"/>
                    <a:pt x="4273" y="2004"/>
                  </a:cubicBezTo>
                  <a:cubicBezTo>
                    <a:pt x="3800" y="668"/>
                    <a:pt x="3154" y="0"/>
                    <a:pt x="249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80" name="Google Shape;12658;p73"/>
            <p:cNvSpPr/>
            <p:nvPr/>
          </p:nvSpPr>
          <p:spPr>
            <a:xfrm>
              <a:off x="454297" y="870143"/>
              <a:ext cx="33868" cy="71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98" y="0"/>
                  </a:moveTo>
                  <a:cubicBezTo>
                    <a:pt x="4830" y="0"/>
                    <a:pt x="0" y="1815"/>
                    <a:pt x="0" y="3937"/>
                  </a:cubicBezTo>
                  <a:lnTo>
                    <a:pt x="0" y="17331"/>
                  </a:lnTo>
                  <a:cubicBezTo>
                    <a:pt x="0" y="19785"/>
                    <a:pt x="4830" y="21600"/>
                    <a:pt x="10398" y="21600"/>
                  </a:cubicBezTo>
                  <a:cubicBezTo>
                    <a:pt x="16770" y="21600"/>
                    <a:pt x="21600" y="19785"/>
                    <a:pt x="21600" y="17331"/>
                  </a:cubicBezTo>
                  <a:lnTo>
                    <a:pt x="21600" y="3937"/>
                  </a:lnTo>
                  <a:cubicBezTo>
                    <a:pt x="21600" y="1815"/>
                    <a:pt x="17575" y="0"/>
                    <a:pt x="10398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81" name="Google Shape;12659;p73"/>
            <p:cNvSpPr/>
            <p:nvPr/>
          </p:nvSpPr>
          <p:spPr>
            <a:xfrm>
              <a:off x="249185" y="340032"/>
              <a:ext cx="33868" cy="43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7" h="21600" fill="norm" stroke="1" extrusionOk="0">
                  <a:moveTo>
                    <a:pt x="10768" y="0"/>
                  </a:moveTo>
                  <a:cubicBezTo>
                    <a:pt x="4605" y="0"/>
                    <a:pt x="0" y="3037"/>
                    <a:pt x="0" y="7045"/>
                  </a:cubicBezTo>
                  <a:lnTo>
                    <a:pt x="0" y="14555"/>
                  </a:lnTo>
                  <a:cubicBezTo>
                    <a:pt x="0" y="18605"/>
                    <a:pt x="4605" y="21600"/>
                    <a:pt x="10768" y="21600"/>
                  </a:cubicBezTo>
                  <a:cubicBezTo>
                    <a:pt x="16216" y="21600"/>
                    <a:pt x="20822" y="18605"/>
                    <a:pt x="20822" y="14555"/>
                  </a:cubicBezTo>
                  <a:lnTo>
                    <a:pt x="20822" y="7045"/>
                  </a:lnTo>
                  <a:cubicBezTo>
                    <a:pt x="21600" y="3037"/>
                    <a:pt x="16216" y="0"/>
                    <a:pt x="10768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82" name="Google Shape;12660;p73"/>
            <p:cNvSpPr/>
            <p:nvPr/>
          </p:nvSpPr>
          <p:spPr>
            <a:xfrm>
              <a:off x="425192" y="340032"/>
              <a:ext cx="33867" cy="43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1600" fill="norm" stroke="1" extrusionOk="0">
                  <a:moveTo>
                    <a:pt x="10832" y="0"/>
                  </a:moveTo>
                  <a:cubicBezTo>
                    <a:pt x="4670" y="0"/>
                    <a:pt x="0" y="3037"/>
                    <a:pt x="0" y="7045"/>
                  </a:cubicBezTo>
                  <a:lnTo>
                    <a:pt x="0" y="14555"/>
                  </a:lnTo>
                  <a:cubicBezTo>
                    <a:pt x="0" y="18605"/>
                    <a:pt x="4670" y="21600"/>
                    <a:pt x="10832" y="21600"/>
                  </a:cubicBezTo>
                  <a:cubicBezTo>
                    <a:pt x="16216" y="21600"/>
                    <a:pt x="20886" y="18605"/>
                    <a:pt x="20886" y="14555"/>
                  </a:cubicBezTo>
                  <a:lnTo>
                    <a:pt x="20886" y="7045"/>
                  </a:lnTo>
                  <a:cubicBezTo>
                    <a:pt x="21600" y="3037"/>
                    <a:pt x="16216" y="0"/>
                    <a:pt x="1083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83" name="Google Shape;12661;p73"/>
            <p:cNvSpPr/>
            <p:nvPr/>
          </p:nvSpPr>
          <p:spPr>
            <a:xfrm>
              <a:off x="237388" y="292940"/>
              <a:ext cx="42340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600" fill="norm" stroke="1" extrusionOk="0">
                  <a:moveTo>
                    <a:pt x="7045" y="0"/>
                  </a:moveTo>
                  <a:cubicBezTo>
                    <a:pt x="2995" y="0"/>
                    <a:pt x="0" y="5432"/>
                    <a:pt x="0" y="10800"/>
                  </a:cubicBezTo>
                  <a:cubicBezTo>
                    <a:pt x="0" y="16944"/>
                    <a:pt x="2995" y="21600"/>
                    <a:pt x="7045" y="21600"/>
                  </a:cubicBezTo>
                  <a:lnTo>
                    <a:pt x="14555" y="21600"/>
                  </a:lnTo>
                  <a:cubicBezTo>
                    <a:pt x="18098" y="21600"/>
                    <a:pt x="21094" y="16944"/>
                    <a:pt x="21094" y="10800"/>
                  </a:cubicBezTo>
                  <a:cubicBezTo>
                    <a:pt x="21600" y="5432"/>
                    <a:pt x="18098" y="0"/>
                    <a:pt x="14555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84" name="Google Shape;12662;p73"/>
            <p:cNvSpPr/>
            <p:nvPr/>
          </p:nvSpPr>
          <p:spPr>
            <a:xfrm>
              <a:off x="427469" y="292897"/>
              <a:ext cx="42349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9" h="21600" fill="norm" stroke="1" extrusionOk="0">
                  <a:moveTo>
                    <a:pt x="15386" y="0"/>
                  </a:moveTo>
                  <a:cubicBezTo>
                    <a:pt x="15133" y="0"/>
                    <a:pt x="14879" y="0"/>
                    <a:pt x="14583" y="64"/>
                  </a:cubicBezTo>
                  <a:lnTo>
                    <a:pt x="7059" y="64"/>
                  </a:lnTo>
                  <a:cubicBezTo>
                    <a:pt x="3043" y="64"/>
                    <a:pt x="0" y="5481"/>
                    <a:pt x="0" y="10832"/>
                  </a:cubicBezTo>
                  <a:cubicBezTo>
                    <a:pt x="0" y="16958"/>
                    <a:pt x="3043" y="21600"/>
                    <a:pt x="7059" y="21600"/>
                  </a:cubicBezTo>
                  <a:lnTo>
                    <a:pt x="14583" y="21600"/>
                  </a:lnTo>
                  <a:cubicBezTo>
                    <a:pt x="18134" y="21600"/>
                    <a:pt x="21135" y="16958"/>
                    <a:pt x="21135" y="10832"/>
                  </a:cubicBezTo>
                  <a:cubicBezTo>
                    <a:pt x="21600" y="5094"/>
                    <a:pt x="19022" y="0"/>
                    <a:pt x="15386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"/>
          <p:cNvSpPr txBox="1"/>
          <p:nvPr/>
        </p:nvSpPr>
        <p:spPr>
          <a:xfrm>
            <a:off x="33866" y="1405466"/>
            <a:ext cx="1270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219200">
              <a:lnSpc>
                <a:spcPts val="7500"/>
              </a:lnSpc>
              <a:spcBef>
                <a:spcPts val="0"/>
              </a:spcBef>
              <a:defRPr sz="3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083" name="PROTOTYPE IN PROGRESS"/>
          <p:cNvSpPr txBox="1"/>
          <p:nvPr>
            <p:ph type="title" idx="4294967295"/>
          </p:nvPr>
        </p:nvSpPr>
        <p:spPr>
          <a:xfrm>
            <a:off x="152332" y="746584"/>
            <a:ext cx="20556803" cy="1478916"/>
          </a:xfrm>
          <a:prstGeom prst="rect">
            <a:avLst/>
          </a:prstGeom>
        </p:spPr>
        <p:txBody>
          <a:bodyPr lIns="243799" tIns="243799" rIns="243799" bIns="243799"/>
          <a:lstStyle>
            <a:lvl1pPr defTabSz="975360">
              <a:lnSpc>
                <a:spcPct val="100000"/>
              </a:lnSpc>
              <a:defRPr b="0" cap="all" spc="0" sz="64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PROTOTYPE IN PROGRESS</a:t>
            </a:r>
          </a:p>
        </p:txBody>
      </p:sp>
      <p:pic>
        <p:nvPicPr>
          <p:cNvPr id="1084" name="StyleTileClimathon.png" descr="StyleTileClimath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7974" y="2649562"/>
            <a:ext cx="15601684" cy="11032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424;p37"/>
          <p:cNvSpPr txBox="1"/>
          <p:nvPr/>
        </p:nvSpPr>
        <p:spPr>
          <a:xfrm>
            <a:off x="10368200" y="1226532"/>
            <a:ext cx="12102402" cy="53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r" defTabSz="2438400">
              <a:lnSpc>
                <a:spcPct val="100000"/>
              </a:lnSpc>
              <a:spcBef>
                <a:spcPts val="0"/>
              </a:spcBef>
              <a:defRPr sz="12800">
                <a:solidFill>
                  <a:srgbClr val="043A5B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A picture is worth a thousand words</a:t>
            </a:r>
          </a:p>
        </p:txBody>
      </p:sp>
      <p:sp>
        <p:nvSpPr>
          <p:cNvPr id="1087" name="Text"/>
          <p:cNvSpPr txBox="1"/>
          <p:nvPr/>
        </p:nvSpPr>
        <p:spPr>
          <a:xfrm>
            <a:off x="33866" y="1405466"/>
            <a:ext cx="1270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219200">
              <a:lnSpc>
                <a:spcPts val="7500"/>
              </a:lnSpc>
              <a:spcBef>
                <a:spcPts val="0"/>
              </a:spcBef>
              <a:defRPr sz="3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1088" name="Untitled 3c.png" descr="Untitled 3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593978"/>
            <a:ext cx="24384001" cy="12153643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PROTOTYPE IN PROGRESS"/>
          <p:cNvSpPr txBox="1"/>
          <p:nvPr>
            <p:ph type="title" idx="4294967295"/>
          </p:nvPr>
        </p:nvSpPr>
        <p:spPr>
          <a:xfrm>
            <a:off x="152332" y="-237558"/>
            <a:ext cx="20556802" cy="2018558"/>
          </a:xfrm>
          <a:prstGeom prst="rect">
            <a:avLst/>
          </a:prstGeom>
        </p:spPr>
        <p:txBody>
          <a:bodyPr lIns="243799" tIns="243799" rIns="243799" bIns="243799"/>
          <a:lstStyle>
            <a:lvl1pPr defTabSz="1219200">
              <a:lnSpc>
                <a:spcPct val="100000"/>
              </a:lnSpc>
              <a:defRPr b="0" cap="all" spc="0" sz="8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PROTOTYPE IN PROGRESS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664;p56"/>
          <p:cNvGrpSpPr/>
          <p:nvPr/>
        </p:nvGrpSpPr>
        <p:grpSpPr>
          <a:xfrm>
            <a:off x="3907796" y="1244582"/>
            <a:ext cx="4599957" cy="3914856"/>
            <a:chOff x="0" y="0"/>
            <a:chExt cx="4599955" cy="3914855"/>
          </a:xfrm>
        </p:grpSpPr>
        <p:grpSp>
          <p:nvGrpSpPr>
            <p:cNvPr id="1096" name="Google Shape;1665;p56"/>
            <p:cNvGrpSpPr/>
            <p:nvPr/>
          </p:nvGrpSpPr>
          <p:grpSpPr>
            <a:xfrm>
              <a:off x="0" y="0"/>
              <a:ext cx="3293080" cy="3474673"/>
              <a:chOff x="0" y="0"/>
              <a:chExt cx="3293079" cy="3474672"/>
            </a:xfrm>
          </p:grpSpPr>
          <p:sp>
            <p:nvSpPr>
              <p:cNvPr id="1091" name="Google Shape;1666;p56"/>
              <p:cNvSpPr/>
              <p:nvPr/>
            </p:nvSpPr>
            <p:spPr>
              <a:xfrm flipH="1" rot="2530133">
                <a:off x="447287" y="499882"/>
                <a:ext cx="2352783" cy="22396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8" h="21600" fill="norm" stroke="1" extrusionOk="0">
                    <a:moveTo>
                      <a:pt x="11235" y="0"/>
                    </a:moveTo>
                    <a:cubicBezTo>
                      <a:pt x="11200" y="0"/>
                      <a:pt x="11164" y="1"/>
                      <a:pt x="11128" y="4"/>
                    </a:cubicBezTo>
                    <a:cubicBezTo>
                      <a:pt x="10073" y="77"/>
                      <a:pt x="9691" y="1212"/>
                      <a:pt x="9448" y="2145"/>
                    </a:cubicBezTo>
                    <a:cubicBezTo>
                      <a:pt x="9124" y="3391"/>
                      <a:pt x="8963" y="5158"/>
                      <a:pt x="7946" y="5158"/>
                    </a:cubicBezTo>
                    <a:cubicBezTo>
                      <a:pt x="7665" y="5158"/>
                      <a:pt x="7317" y="5022"/>
                      <a:pt x="6883" y="4703"/>
                    </a:cubicBezTo>
                    <a:cubicBezTo>
                      <a:pt x="6541" y="4452"/>
                      <a:pt x="6100" y="4054"/>
                      <a:pt x="5652" y="4054"/>
                    </a:cubicBezTo>
                    <a:cubicBezTo>
                      <a:pt x="5562" y="4054"/>
                      <a:pt x="5471" y="4071"/>
                      <a:pt x="5382" y="4107"/>
                    </a:cubicBezTo>
                    <a:cubicBezTo>
                      <a:pt x="3865" y="4723"/>
                      <a:pt x="4848" y="6817"/>
                      <a:pt x="5024" y="7889"/>
                    </a:cubicBezTo>
                    <a:cubicBezTo>
                      <a:pt x="5131" y="8532"/>
                      <a:pt x="5113" y="9661"/>
                      <a:pt x="4429" y="9661"/>
                    </a:cubicBezTo>
                    <a:cubicBezTo>
                      <a:pt x="4325" y="9661"/>
                      <a:pt x="4206" y="9635"/>
                      <a:pt x="4068" y="9577"/>
                    </a:cubicBezTo>
                    <a:cubicBezTo>
                      <a:pt x="2852" y="9059"/>
                      <a:pt x="2575" y="7302"/>
                      <a:pt x="1145" y="7302"/>
                    </a:cubicBezTo>
                    <a:cubicBezTo>
                      <a:pt x="1078" y="7302"/>
                      <a:pt x="1009" y="7306"/>
                      <a:pt x="937" y="7313"/>
                    </a:cubicBezTo>
                    <a:cubicBezTo>
                      <a:pt x="95" y="7406"/>
                      <a:pt x="-90" y="8214"/>
                      <a:pt x="36" y="8985"/>
                    </a:cubicBezTo>
                    <a:cubicBezTo>
                      <a:pt x="234" y="10160"/>
                      <a:pt x="853" y="11179"/>
                      <a:pt x="1226" y="12287"/>
                    </a:cubicBezTo>
                    <a:cubicBezTo>
                      <a:pt x="1618" y="13449"/>
                      <a:pt x="1738" y="14729"/>
                      <a:pt x="1605" y="15954"/>
                    </a:cubicBezTo>
                    <a:cubicBezTo>
                      <a:pt x="1534" y="16616"/>
                      <a:pt x="955" y="17509"/>
                      <a:pt x="1109" y="18171"/>
                    </a:cubicBezTo>
                    <a:cubicBezTo>
                      <a:pt x="1337" y="19137"/>
                      <a:pt x="3104" y="18988"/>
                      <a:pt x="3806" y="19121"/>
                    </a:cubicBezTo>
                    <a:cubicBezTo>
                      <a:pt x="4799" y="19309"/>
                      <a:pt x="5804" y="19481"/>
                      <a:pt x="6763" y="19829"/>
                    </a:cubicBezTo>
                    <a:cubicBezTo>
                      <a:pt x="7920" y="20246"/>
                      <a:pt x="9799" y="21600"/>
                      <a:pt x="11325" y="21600"/>
                    </a:cubicBezTo>
                    <a:cubicBezTo>
                      <a:pt x="11868" y="21600"/>
                      <a:pt x="12366" y="21429"/>
                      <a:pt x="12771" y="20984"/>
                    </a:cubicBezTo>
                    <a:cubicBezTo>
                      <a:pt x="13270" y="20434"/>
                      <a:pt x="13017" y="19591"/>
                      <a:pt x="12644" y="19054"/>
                    </a:cubicBezTo>
                    <a:cubicBezTo>
                      <a:pt x="12173" y="18379"/>
                      <a:pt x="11325" y="17952"/>
                      <a:pt x="10955" y="17191"/>
                    </a:cubicBezTo>
                    <a:cubicBezTo>
                      <a:pt x="10646" y="16556"/>
                      <a:pt x="11069" y="16392"/>
                      <a:pt x="11623" y="16392"/>
                    </a:cubicBezTo>
                    <a:cubicBezTo>
                      <a:pt x="12119" y="16392"/>
                      <a:pt x="12720" y="16524"/>
                      <a:pt x="12993" y="16566"/>
                    </a:cubicBezTo>
                    <a:cubicBezTo>
                      <a:pt x="13454" y="16637"/>
                      <a:pt x="13997" y="16741"/>
                      <a:pt x="14524" y="16741"/>
                    </a:cubicBezTo>
                    <a:cubicBezTo>
                      <a:pt x="15198" y="16741"/>
                      <a:pt x="15846" y="16571"/>
                      <a:pt x="16263" y="15947"/>
                    </a:cubicBezTo>
                    <a:cubicBezTo>
                      <a:pt x="17028" y="14805"/>
                      <a:pt x="15832" y="13637"/>
                      <a:pt x="15138" y="12883"/>
                    </a:cubicBezTo>
                    <a:cubicBezTo>
                      <a:pt x="14189" y="11847"/>
                      <a:pt x="14546" y="11463"/>
                      <a:pt x="15265" y="11344"/>
                    </a:cubicBezTo>
                    <a:cubicBezTo>
                      <a:pt x="15473" y="11308"/>
                      <a:pt x="15711" y="11296"/>
                      <a:pt x="15957" y="11296"/>
                    </a:cubicBezTo>
                    <a:cubicBezTo>
                      <a:pt x="16418" y="11296"/>
                      <a:pt x="16903" y="11341"/>
                      <a:pt x="17256" y="11367"/>
                    </a:cubicBezTo>
                    <a:cubicBezTo>
                      <a:pt x="17606" y="11392"/>
                      <a:pt x="18057" y="11433"/>
                      <a:pt x="18526" y="11433"/>
                    </a:cubicBezTo>
                    <a:cubicBezTo>
                      <a:pt x="19606" y="11433"/>
                      <a:pt x="20787" y="11218"/>
                      <a:pt x="21082" y="10106"/>
                    </a:cubicBezTo>
                    <a:cubicBezTo>
                      <a:pt x="21510" y="8498"/>
                      <a:pt x="19395" y="7807"/>
                      <a:pt x="18307" y="7731"/>
                    </a:cubicBezTo>
                    <a:cubicBezTo>
                      <a:pt x="17916" y="7704"/>
                      <a:pt x="17077" y="7648"/>
                      <a:pt x="16883" y="7188"/>
                    </a:cubicBezTo>
                    <a:cubicBezTo>
                      <a:pt x="16590" y="6486"/>
                      <a:pt x="17746" y="5944"/>
                      <a:pt x="18141" y="5639"/>
                    </a:cubicBezTo>
                    <a:cubicBezTo>
                      <a:pt x="18948" y="5011"/>
                      <a:pt x="19568" y="4028"/>
                      <a:pt x="19744" y="2962"/>
                    </a:cubicBezTo>
                    <a:cubicBezTo>
                      <a:pt x="19898" y="2032"/>
                      <a:pt x="19420" y="1205"/>
                      <a:pt x="18634" y="811"/>
                    </a:cubicBezTo>
                    <a:cubicBezTo>
                      <a:pt x="18348" y="669"/>
                      <a:pt x="18083" y="607"/>
                      <a:pt x="17833" y="607"/>
                    </a:cubicBezTo>
                    <a:cubicBezTo>
                      <a:pt x="16268" y="607"/>
                      <a:pt x="15319" y="3036"/>
                      <a:pt x="13880" y="3372"/>
                    </a:cubicBezTo>
                    <a:cubicBezTo>
                      <a:pt x="13820" y="3387"/>
                      <a:pt x="13765" y="3393"/>
                      <a:pt x="13714" y="3393"/>
                    </a:cubicBezTo>
                    <a:cubicBezTo>
                      <a:pt x="13062" y="3393"/>
                      <a:pt x="13100" y="2302"/>
                      <a:pt x="12937" y="1725"/>
                    </a:cubicBezTo>
                    <a:cubicBezTo>
                      <a:pt x="12688" y="855"/>
                      <a:pt x="12155" y="0"/>
                      <a:pt x="11235" y="0"/>
                    </a:cubicBezTo>
                    <a:close/>
                  </a:path>
                </a:pathLst>
              </a:custGeom>
              <a:solidFill>
                <a:srgbClr val="5AD1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grpSp>
            <p:nvGrpSpPr>
              <p:cNvPr id="1095" name="Google Shape;1667;p56"/>
              <p:cNvGrpSpPr/>
              <p:nvPr/>
            </p:nvGrpSpPr>
            <p:grpSpPr>
              <a:xfrm>
                <a:off x="603573" y="834008"/>
                <a:ext cx="2689507" cy="2640665"/>
                <a:chOff x="0" y="0"/>
                <a:chExt cx="2689505" cy="2640663"/>
              </a:xfrm>
            </p:grpSpPr>
            <p:sp>
              <p:nvSpPr>
                <p:cNvPr id="1092" name="Google Shape;1668;p56"/>
                <p:cNvSpPr/>
                <p:nvPr/>
              </p:nvSpPr>
              <p:spPr>
                <a:xfrm flipH="1" rot="2530133">
                  <a:off x="226542" y="551740"/>
                  <a:ext cx="2236423" cy="15371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9" h="21600" fill="norm" stroke="1" extrusionOk="0">
                      <a:moveTo>
                        <a:pt x="21477" y="0"/>
                      </a:moveTo>
                      <a:cubicBezTo>
                        <a:pt x="21440" y="0"/>
                        <a:pt x="21381" y="40"/>
                        <a:pt x="21306" y="134"/>
                      </a:cubicBezTo>
                      <a:cubicBezTo>
                        <a:pt x="21306" y="134"/>
                        <a:pt x="20929" y="616"/>
                        <a:pt x="20305" y="1416"/>
                      </a:cubicBezTo>
                      <a:cubicBezTo>
                        <a:pt x="19991" y="1817"/>
                        <a:pt x="19619" y="2294"/>
                        <a:pt x="19196" y="2834"/>
                      </a:cubicBezTo>
                      <a:cubicBezTo>
                        <a:pt x="18985" y="3104"/>
                        <a:pt x="18763" y="3388"/>
                        <a:pt x="18532" y="3682"/>
                      </a:cubicBezTo>
                      <a:cubicBezTo>
                        <a:pt x="18301" y="3977"/>
                        <a:pt x="18060" y="4290"/>
                        <a:pt x="17813" y="4613"/>
                      </a:cubicBezTo>
                      <a:cubicBezTo>
                        <a:pt x="17565" y="4931"/>
                        <a:pt x="17311" y="5264"/>
                        <a:pt x="17050" y="5601"/>
                      </a:cubicBezTo>
                      <a:cubicBezTo>
                        <a:pt x="16984" y="5683"/>
                        <a:pt x="16918" y="5770"/>
                        <a:pt x="16852" y="5857"/>
                      </a:cubicBezTo>
                      <a:cubicBezTo>
                        <a:pt x="16789" y="5943"/>
                        <a:pt x="16723" y="6031"/>
                        <a:pt x="16657" y="6117"/>
                      </a:cubicBezTo>
                      <a:cubicBezTo>
                        <a:pt x="16525" y="6291"/>
                        <a:pt x="16393" y="6469"/>
                        <a:pt x="16261" y="6648"/>
                      </a:cubicBezTo>
                      <a:cubicBezTo>
                        <a:pt x="15994" y="7004"/>
                        <a:pt x="15726" y="7366"/>
                        <a:pt x="15455" y="7728"/>
                      </a:cubicBezTo>
                      <a:lnTo>
                        <a:pt x="15353" y="7862"/>
                      </a:lnTo>
                      <a:lnTo>
                        <a:pt x="15254" y="8007"/>
                      </a:lnTo>
                      <a:cubicBezTo>
                        <a:pt x="15188" y="8103"/>
                        <a:pt x="15122" y="8200"/>
                        <a:pt x="15056" y="8297"/>
                      </a:cubicBezTo>
                      <a:cubicBezTo>
                        <a:pt x="14927" y="8489"/>
                        <a:pt x="14798" y="8682"/>
                        <a:pt x="14669" y="8875"/>
                      </a:cubicBezTo>
                      <a:cubicBezTo>
                        <a:pt x="14158" y="9656"/>
                        <a:pt x="13659" y="10447"/>
                        <a:pt x="13177" y="11213"/>
                      </a:cubicBezTo>
                      <a:cubicBezTo>
                        <a:pt x="12692" y="11975"/>
                        <a:pt x="12223" y="12703"/>
                        <a:pt x="11771" y="13373"/>
                      </a:cubicBezTo>
                      <a:cubicBezTo>
                        <a:pt x="11322" y="14039"/>
                        <a:pt x="10830" y="14743"/>
                        <a:pt x="10298" y="15422"/>
                      </a:cubicBezTo>
                      <a:cubicBezTo>
                        <a:pt x="10031" y="15760"/>
                        <a:pt x="9757" y="16098"/>
                        <a:pt x="9470" y="16416"/>
                      </a:cubicBezTo>
                      <a:cubicBezTo>
                        <a:pt x="9182" y="16739"/>
                        <a:pt x="8885" y="17052"/>
                        <a:pt x="8582" y="17342"/>
                      </a:cubicBezTo>
                      <a:cubicBezTo>
                        <a:pt x="8275" y="17636"/>
                        <a:pt x="7961" y="17901"/>
                        <a:pt x="7637" y="18147"/>
                      </a:cubicBezTo>
                      <a:cubicBezTo>
                        <a:pt x="7558" y="18209"/>
                        <a:pt x="7479" y="18272"/>
                        <a:pt x="7396" y="18325"/>
                      </a:cubicBezTo>
                      <a:cubicBezTo>
                        <a:pt x="7314" y="18383"/>
                        <a:pt x="7234" y="18441"/>
                        <a:pt x="7152" y="18494"/>
                      </a:cubicBezTo>
                      <a:cubicBezTo>
                        <a:pt x="6987" y="18595"/>
                        <a:pt x="6819" y="18687"/>
                        <a:pt x="6650" y="18783"/>
                      </a:cubicBezTo>
                      <a:cubicBezTo>
                        <a:pt x="6568" y="18831"/>
                        <a:pt x="6485" y="18880"/>
                        <a:pt x="6403" y="18928"/>
                      </a:cubicBezTo>
                      <a:cubicBezTo>
                        <a:pt x="6360" y="18952"/>
                        <a:pt x="6320" y="18976"/>
                        <a:pt x="6281" y="19000"/>
                      </a:cubicBezTo>
                      <a:cubicBezTo>
                        <a:pt x="6238" y="19019"/>
                        <a:pt x="6195" y="19044"/>
                        <a:pt x="6155" y="19063"/>
                      </a:cubicBezTo>
                      <a:cubicBezTo>
                        <a:pt x="5987" y="19150"/>
                        <a:pt x="5822" y="19231"/>
                        <a:pt x="5656" y="19313"/>
                      </a:cubicBezTo>
                      <a:cubicBezTo>
                        <a:pt x="5577" y="19357"/>
                        <a:pt x="5495" y="19400"/>
                        <a:pt x="5412" y="19439"/>
                      </a:cubicBezTo>
                      <a:cubicBezTo>
                        <a:pt x="5333" y="19477"/>
                        <a:pt x="5250" y="19511"/>
                        <a:pt x="5171" y="19550"/>
                      </a:cubicBezTo>
                      <a:cubicBezTo>
                        <a:pt x="5006" y="19622"/>
                        <a:pt x="4848" y="19694"/>
                        <a:pt x="4689" y="19767"/>
                      </a:cubicBezTo>
                      <a:cubicBezTo>
                        <a:pt x="3428" y="20316"/>
                        <a:pt x="2292" y="20688"/>
                        <a:pt x="1484" y="20957"/>
                      </a:cubicBezTo>
                      <a:cubicBezTo>
                        <a:pt x="1081" y="21088"/>
                        <a:pt x="754" y="21194"/>
                        <a:pt x="529" y="21261"/>
                      </a:cubicBezTo>
                      <a:cubicBezTo>
                        <a:pt x="308" y="21334"/>
                        <a:pt x="186" y="21372"/>
                        <a:pt x="186" y="21372"/>
                      </a:cubicBezTo>
                      <a:cubicBezTo>
                        <a:pt x="-43" y="21452"/>
                        <a:pt x="-56" y="21600"/>
                        <a:pt x="121" y="21600"/>
                      </a:cubicBezTo>
                      <a:cubicBezTo>
                        <a:pt x="149" y="21600"/>
                        <a:pt x="180" y="21597"/>
                        <a:pt x="216" y="21589"/>
                      </a:cubicBezTo>
                      <a:cubicBezTo>
                        <a:pt x="216" y="21589"/>
                        <a:pt x="338" y="21551"/>
                        <a:pt x="562" y="21488"/>
                      </a:cubicBezTo>
                      <a:cubicBezTo>
                        <a:pt x="787" y="21420"/>
                        <a:pt x="1114" y="21324"/>
                        <a:pt x="1520" y="21204"/>
                      </a:cubicBezTo>
                      <a:cubicBezTo>
                        <a:pt x="2335" y="20952"/>
                        <a:pt x="3474" y="20605"/>
                        <a:pt x="4752" y="20075"/>
                      </a:cubicBezTo>
                      <a:cubicBezTo>
                        <a:pt x="4910" y="20008"/>
                        <a:pt x="5072" y="19940"/>
                        <a:pt x="5237" y="19868"/>
                      </a:cubicBezTo>
                      <a:cubicBezTo>
                        <a:pt x="5320" y="19834"/>
                        <a:pt x="5402" y="19796"/>
                        <a:pt x="5485" y="19762"/>
                      </a:cubicBezTo>
                      <a:cubicBezTo>
                        <a:pt x="5567" y="19723"/>
                        <a:pt x="5650" y="19680"/>
                        <a:pt x="5732" y="19641"/>
                      </a:cubicBezTo>
                      <a:cubicBezTo>
                        <a:pt x="5897" y="19559"/>
                        <a:pt x="6066" y="19477"/>
                        <a:pt x="6234" y="19395"/>
                      </a:cubicBezTo>
                      <a:cubicBezTo>
                        <a:pt x="6277" y="19376"/>
                        <a:pt x="6320" y="19352"/>
                        <a:pt x="6363" y="19333"/>
                      </a:cubicBezTo>
                      <a:cubicBezTo>
                        <a:pt x="6403" y="19308"/>
                        <a:pt x="6446" y="19285"/>
                        <a:pt x="6489" y="19260"/>
                      </a:cubicBezTo>
                      <a:cubicBezTo>
                        <a:pt x="6571" y="19217"/>
                        <a:pt x="6657" y="19169"/>
                        <a:pt x="6743" y="19120"/>
                      </a:cubicBezTo>
                      <a:cubicBezTo>
                        <a:pt x="6911" y="19024"/>
                        <a:pt x="7083" y="18933"/>
                        <a:pt x="7254" y="18836"/>
                      </a:cubicBezTo>
                      <a:cubicBezTo>
                        <a:pt x="7337" y="18778"/>
                        <a:pt x="7423" y="18720"/>
                        <a:pt x="7505" y="18662"/>
                      </a:cubicBezTo>
                      <a:cubicBezTo>
                        <a:pt x="7591" y="18609"/>
                        <a:pt x="7674" y="18547"/>
                        <a:pt x="7756" y="18484"/>
                      </a:cubicBezTo>
                      <a:cubicBezTo>
                        <a:pt x="8086" y="18238"/>
                        <a:pt x="8413" y="17968"/>
                        <a:pt x="8727" y="17674"/>
                      </a:cubicBezTo>
                      <a:cubicBezTo>
                        <a:pt x="9040" y="17380"/>
                        <a:pt x="9344" y="17067"/>
                        <a:pt x="9638" y="16743"/>
                      </a:cubicBezTo>
                      <a:cubicBezTo>
                        <a:pt x="9932" y="16416"/>
                        <a:pt x="10213" y="16078"/>
                        <a:pt x="10487" y="15736"/>
                      </a:cubicBezTo>
                      <a:cubicBezTo>
                        <a:pt x="11028" y="15051"/>
                        <a:pt x="11527" y="14347"/>
                        <a:pt x="11982" y="13672"/>
                      </a:cubicBezTo>
                      <a:cubicBezTo>
                        <a:pt x="12434" y="13002"/>
                        <a:pt x="12906" y="12264"/>
                        <a:pt x="13385" y="11493"/>
                      </a:cubicBezTo>
                      <a:cubicBezTo>
                        <a:pt x="13867" y="10726"/>
                        <a:pt x="14362" y="9931"/>
                        <a:pt x="14864" y="9150"/>
                      </a:cubicBezTo>
                      <a:cubicBezTo>
                        <a:pt x="14993" y="8952"/>
                        <a:pt x="15119" y="8759"/>
                        <a:pt x="15247" y="8566"/>
                      </a:cubicBezTo>
                      <a:cubicBezTo>
                        <a:pt x="15310" y="8470"/>
                        <a:pt x="15373" y="8374"/>
                        <a:pt x="15439" y="8282"/>
                      </a:cubicBezTo>
                      <a:lnTo>
                        <a:pt x="15535" y="8137"/>
                      </a:lnTo>
                      <a:lnTo>
                        <a:pt x="15634" y="8002"/>
                      </a:lnTo>
                      <a:cubicBezTo>
                        <a:pt x="15901" y="7636"/>
                        <a:pt x="16168" y="7270"/>
                        <a:pt x="16429" y="6913"/>
                      </a:cubicBezTo>
                      <a:cubicBezTo>
                        <a:pt x="16561" y="6729"/>
                        <a:pt x="16690" y="6551"/>
                        <a:pt x="16822" y="6378"/>
                      </a:cubicBezTo>
                      <a:cubicBezTo>
                        <a:pt x="16885" y="6286"/>
                        <a:pt x="16951" y="6199"/>
                        <a:pt x="17014" y="6112"/>
                      </a:cubicBezTo>
                      <a:cubicBezTo>
                        <a:pt x="17080" y="6026"/>
                        <a:pt x="17142" y="5939"/>
                        <a:pt x="17208" y="5852"/>
                      </a:cubicBezTo>
                      <a:cubicBezTo>
                        <a:pt x="17466" y="5510"/>
                        <a:pt x="17717" y="5177"/>
                        <a:pt x="17961" y="4854"/>
                      </a:cubicBezTo>
                      <a:cubicBezTo>
                        <a:pt x="19922" y="2260"/>
                        <a:pt x="21408" y="298"/>
                        <a:pt x="21408" y="298"/>
                      </a:cubicBezTo>
                      <a:cubicBezTo>
                        <a:pt x="21536" y="130"/>
                        <a:pt x="21544" y="0"/>
                        <a:pt x="2147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93" name="Google Shape;1669;p56"/>
                <p:cNvSpPr/>
                <p:nvPr/>
              </p:nvSpPr>
              <p:spPr>
                <a:xfrm flipH="1" rot="2530133">
                  <a:off x="669829" y="1226408"/>
                  <a:ext cx="560118" cy="769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6" h="21600" fill="norm" stroke="1" extrusionOk="0">
                      <a:moveTo>
                        <a:pt x="15219" y="0"/>
                      </a:moveTo>
                      <a:cubicBezTo>
                        <a:pt x="14708" y="0"/>
                        <a:pt x="14182" y="97"/>
                        <a:pt x="13644" y="194"/>
                      </a:cubicBezTo>
                      <a:cubicBezTo>
                        <a:pt x="13382" y="194"/>
                        <a:pt x="13120" y="291"/>
                        <a:pt x="12858" y="291"/>
                      </a:cubicBezTo>
                      <a:cubicBezTo>
                        <a:pt x="12727" y="388"/>
                        <a:pt x="12595" y="388"/>
                        <a:pt x="12464" y="388"/>
                      </a:cubicBezTo>
                      <a:cubicBezTo>
                        <a:pt x="12333" y="486"/>
                        <a:pt x="12202" y="583"/>
                        <a:pt x="12071" y="583"/>
                      </a:cubicBezTo>
                      <a:cubicBezTo>
                        <a:pt x="11559" y="866"/>
                        <a:pt x="11061" y="1157"/>
                        <a:pt x="10601" y="1449"/>
                      </a:cubicBezTo>
                      <a:cubicBezTo>
                        <a:pt x="10339" y="1643"/>
                        <a:pt x="10063" y="1829"/>
                        <a:pt x="9788" y="2023"/>
                      </a:cubicBezTo>
                      <a:cubicBezTo>
                        <a:pt x="9512" y="2315"/>
                        <a:pt x="9224" y="2606"/>
                        <a:pt x="8935" y="2889"/>
                      </a:cubicBezTo>
                      <a:cubicBezTo>
                        <a:pt x="8358" y="3472"/>
                        <a:pt x="7767" y="4046"/>
                        <a:pt x="7176" y="4726"/>
                      </a:cubicBezTo>
                      <a:cubicBezTo>
                        <a:pt x="6587" y="5495"/>
                        <a:pt x="5983" y="6361"/>
                        <a:pt x="5406" y="7130"/>
                      </a:cubicBezTo>
                      <a:cubicBezTo>
                        <a:pt x="5117" y="7615"/>
                        <a:pt x="4828" y="7996"/>
                        <a:pt x="4553" y="8384"/>
                      </a:cubicBezTo>
                      <a:cubicBezTo>
                        <a:pt x="4277" y="8870"/>
                        <a:pt x="4015" y="9347"/>
                        <a:pt x="3753" y="9833"/>
                      </a:cubicBezTo>
                      <a:cubicBezTo>
                        <a:pt x="3228" y="10796"/>
                        <a:pt x="2729" y="11662"/>
                        <a:pt x="2283" y="12431"/>
                      </a:cubicBezTo>
                      <a:cubicBezTo>
                        <a:pt x="1851" y="13394"/>
                        <a:pt x="1457" y="14260"/>
                        <a:pt x="1129" y="14940"/>
                      </a:cubicBezTo>
                      <a:cubicBezTo>
                        <a:pt x="486" y="16380"/>
                        <a:pt x="93" y="17246"/>
                        <a:pt x="93" y="17246"/>
                      </a:cubicBezTo>
                      <a:cubicBezTo>
                        <a:pt x="-97" y="17804"/>
                        <a:pt x="31" y="21600"/>
                        <a:pt x="240" y="21600"/>
                      </a:cubicBezTo>
                      <a:cubicBezTo>
                        <a:pt x="248" y="21600"/>
                        <a:pt x="256" y="21592"/>
                        <a:pt x="263" y="21584"/>
                      </a:cubicBezTo>
                      <a:cubicBezTo>
                        <a:pt x="263" y="21584"/>
                        <a:pt x="657" y="20912"/>
                        <a:pt x="1312" y="19852"/>
                      </a:cubicBezTo>
                      <a:cubicBezTo>
                        <a:pt x="1641" y="19366"/>
                        <a:pt x="2021" y="18695"/>
                        <a:pt x="2467" y="18023"/>
                      </a:cubicBezTo>
                      <a:cubicBezTo>
                        <a:pt x="2913" y="17440"/>
                        <a:pt x="3398" y="16866"/>
                        <a:pt x="3924" y="16186"/>
                      </a:cubicBezTo>
                      <a:cubicBezTo>
                        <a:pt x="4186" y="15805"/>
                        <a:pt x="4448" y="15514"/>
                        <a:pt x="4724" y="15134"/>
                      </a:cubicBezTo>
                      <a:cubicBezTo>
                        <a:pt x="4999" y="14842"/>
                        <a:pt x="5288" y="14551"/>
                        <a:pt x="5577" y="14260"/>
                      </a:cubicBezTo>
                      <a:cubicBezTo>
                        <a:pt x="6154" y="13685"/>
                        <a:pt x="6745" y="13102"/>
                        <a:pt x="7321" y="12528"/>
                      </a:cubicBezTo>
                      <a:cubicBezTo>
                        <a:pt x="7911" y="12050"/>
                        <a:pt x="8502" y="11565"/>
                        <a:pt x="9066" y="11176"/>
                      </a:cubicBezTo>
                      <a:cubicBezTo>
                        <a:pt x="9355" y="10893"/>
                        <a:pt x="9630" y="10699"/>
                        <a:pt x="9906" y="10505"/>
                      </a:cubicBezTo>
                      <a:cubicBezTo>
                        <a:pt x="10181" y="10310"/>
                        <a:pt x="10444" y="10116"/>
                        <a:pt x="10706" y="10027"/>
                      </a:cubicBezTo>
                      <a:cubicBezTo>
                        <a:pt x="11165" y="9639"/>
                        <a:pt x="11651" y="9347"/>
                        <a:pt x="12162" y="8967"/>
                      </a:cubicBezTo>
                      <a:cubicBezTo>
                        <a:pt x="12280" y="8870"/>
                        <a:pt x="12411" y="8773"/>
                        <a:pt x="12529" y="8676"/>
                      </a:cubicBezTo>
                      <a:cubicBezTo>
                        <a:pt x="12660" y="8676"/>
                        <a:pt x="12792" y="8578"/>
                        <a:pt x="12923" y="8578"/>
                      </a:cubicBezTo>
                      <a:cubicBezTo>
                        <a:pt x="13186" y="8384"/>
                        <a:pt x="13435" y="8287"/>
                        <a:pt x="13697" y="8190"/>
                      </a:cubicBezTo>
                      <a:cubicBezTo>
                        <a:pt x="14222" y="7907"/>
                        <a:pt x="14733" y="7615"/>
                        <a:pt x="15245" y="7421"/>
                      </a:cubicBezTo>
                      <a:cubicBezTo>
                        <a:pt x="15757" y="7227"/>
                        <a:pt x="16256" y="7130"/>
                        <a:pt x="16714" y="7033"/>
                      </a:cubicBezTo>
                      <a:cubicBezTo>
                        <a:pt x="17345" y="6782"/>
                        <a:pt x="17922" y="6782"/>
                        <a:pt x="18416" y="6782"/>
                      </a:cubicBezTo>
                      <a:cubicBezTo>
                        <a:pt x="18662" y="6782"/>
                        <a:pt x="18888" y="6782"/>
                        <a:pt x="19089" y="6749"/>
                      </a:cubicBezTo>
                      <a:cubicBezTo>
                        <a:pt x="19588" y="6749"/>
                        <a:pt x="19944" y="6749"/>
                        <a:pt x="20082" y="6693"/>
                      </a:cubicBezTo>
                      <a:cubicBezTo>
                        <a:pt x="20092" y="6741"/>
                        <a:pt x="20103" y="6790"/>
                        <a:pt x="20112" y="6847"/>
                      </a:cubicBezTo>
                      <a:cubicBezTo>
                        <a:pt x="20152" y="6944"/>
                        <a:pt x="20191" y="7033"/>
                        <a:pt x="20230" y="7130"/>
                      </a:cubicBezTo>
                      <a:cubicBezTo>
                        <a:pt x="20296" y="7324"/>
                        <a:pt x="20348" y="7421"/>
                        <a:pt x="20414" y="7518"/>
                      </a:cubicBezTo>
                      <a:cubicBezTo>
                        <a:pt x="20519" y="7713"/>
                        <a:pt x="20610" y="7907"/>
                        <a:pt x="20690" y="7996"/>
                      </a:cubicBezTo>
                      <a:cubicBezTo>
                        <a:pt x="20847" y="8190"/>
                        <a:pt x="20952" y="8287"/>
                        <a:pt x="21030" y="8384"/>
                      </a:cubicBezTo>
                      <a:cubicBezTo>
                        <a:pt x="21188" y="8578"/>
                        <a:pt x="21201" y="8578"/>
                        <a:pt x="21201" y="8578"/>
                      </a:cubicBezTo>
                      <a:cubicBezTo>
                        <a:pt x="21425" y="8578"/>
                        <a:pt x="21503" y="4912"/>
                        <a:pt x="21294" y="4241"/>
                      </a:cubicBezTo>
                      <a:cubicBezTo>
                        <a:pt x="21294" y="4241"/>
                        <a:pt x="21280" y="4241"/>
                        <a:pt x="21136" y="4046"/>
                      </a:cubicBezTo>
                      <a:cubicBezTo>
                        <a:pt x="21057" y="3949"/>
                        <a:pt x="20952" y="3763"/>
                        <a:pt x="20808" y="3569"/>
                      </a:cubicBezTo>
                      <a:cubicBezTo>
                        <a:pt x="20743" y="3472"/>
                        <a:pt x="20650" y="3375"/>
                        <a:pt x="20572" y="3181"/>
                      </a:cubicBezTo>
                      <a:cubicBezTo>
                        <a:pt x="20532" y="3083"/>
                        <a:pt x="20479" y="2986"/>
                        <a:pt x="20441" y="2889"/>
                      </a:cubicBezTo>
                      <a:cubicBezTo>
                        <a:pt x="20414" y="2800"/>
                        <a:pt x="20401" y="2703"/>
                        <a:pt x="20375" y="2703"/>
                      </a:cubicBezTo>
                      <a:cubicBezTo>
                        <a:pt x="20361" y="2606"/>
                        <a:pt x="20348" y="2606"/>
                        <a:pt x="20335" y="2509"/>
                      </a:cubicBezTo>
                      <a:lnTo>
                        <a:pt x="20230" y="2217"/>
                      </a:lnTo>
                      <a:lnTo>
                        <a:pt x="20179" y="2120"/>
                      </a:lnTo>
                      <a:cubicBezTo>
                        <a:pt x="20126" y="2023"/>
                        <a:pt x="19746" y="1740"/>
                        <a:pt x="19128" y="1352"/>
                      </a:cubicBezTo>
                      <a:cubicBezTo>
                        <a:pt x="18511" y="963"/>
                        <a:pt x="17672" y="291"/>
                        <a:pt x="16714" y="291"/>
                      </a:cubicBezTo>
                      <a:cubicBezTo>
                        <a:pt x="16243" y="194"/>
                        <a:pt x="15744" y="97"/>
                        <a:pt x="1521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94" name="Google Shape;1670;p56"/>
                <p:cNvSpPr/>
                <p:nvPr/>
              </p:nvSpPr>
              <p:spPr>
                <a:xfrm flipH="1" rot="2530133">
                  <a:off x="1102963" y="340121"/>
                  <a:ext cx="212075" cy="470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8" h="21600" fill="norm" stroke="1" extrusionOk="0">
                      <a:moveTo>
                        <a:pt x="20348" y="0"/>
                      </a:moveTo>
                      <a:cubicBezTo>
                        <a:pt x="20148" y="0"/>
                        <a:pt x="19968" y="24"/>
                        <a:pt x="19875" y="81"/>
                      </a:cubicBezTo>
                      <a:cubicBezTo>
                        <a:pt x="19875" y="81"/>
                        <a:pt x="19494" y="489"/>
                        <a:pt x="18908" y="1150"/>
                      </a:cubicBezTo>
                      <a:cubicBezTo>
                        <a:pt x="18321" y="1859"/>
                        <a:pt x="17491" y="2772"/>
                        <a:pt x="16556" y="3873"/>
                      </a:cubicBezTo>
                      <a:cubicBezTo>
                        <a:pt x="14759" y="6045"/>
                        <a:pt x="12546" y="8737"/>
                        <a:pt x="10784" y="10847"/>
                      </a:cubicBezTo>
                      <a:cubicBezTo>
                        <a:pt x="9918" y="11901"/>
                        <a:pt x="8917" y="13081"/>
                        <a:pt x="7845" y="14262"/>
                      </a:cubicBezTo>
                      <a:cubicBezTo>
                        <a:pt x="6739" y="15442"/>
                        <a:pt x="5563" y="16607"/>
                        <a:pt x="4422" y="17630"/>
                      </a:cubicBezTo>
                      <a:cubicBezTo>
                        <a:pt x="3835" y="18134"/>
                        <a:pt x="3281" y="18622"/>
                        <a:pt x="2764" y="19047"/>
                      </a:cubicBezTo>
                      <a:cubicBezTo>
                        <a:pt x="2244" y="19456"/>
                        <a:pt x="1759" y="19834"/>
                        <a:pt x="1382" y="20148"/>
                      </a:cubicBezTo>
                      <a:cubicBezTo>
                        <a:pt x="551" y="20763"/>
                        <a:pt x="31" y="21140"/>
                        <a:pt x="31" y="21140"/>
                      </a:cubicBezTo>
                      <a:cubicBezTo>
                        <a:pt x="-166" y="21307"/>
                        <a:pt x="603" y="21600"/>
                        <a:pt x="1080" y="21600"/>
                      </a:cubicBezTo>
                      <a:cubicBezTo>
                        <a:pt x="1187" y="21600"/>
                        <a:pt x="1283" y="21584"/>
                        <a:pt x="1347" y="21550"/>
                      </a:cubicBezTo>
                      <a:cubicBezTo>
                        <a:pt x="1347" y="21550"/>
                        <a:pt x="1933" y="21188"/>
                        <a:pt x="2900" y="20606"/>
                      </a:cubicBezTo>
                      <a:cubicBezTo>
                        <a:pt x="3350" y="20306"/>
                        <a:pt x="3905" y="19944"/>
                        <a:pt x="4526" y="19519"/>
                      </a:cubicBezTo>
                      <a:cubicBezTo>
                        <a:pt x="5113" y="19109"/>
                        <a:pt x="5772" y="18637"/>
                        <a:pt x="6463" y="18150"/>
                      </a:cubicBezTo>
                      <a:cubicBezTo>
                        <a:pt x="7775" y="17126"/>
                        <a:pt x="9158" y="15978"/>
                        <a:pt x="10403" y="14797"/>
                      </a:cubicBezTo>
                      <a:cubicBezTo>
                        <a:pt x="11649" y="13601"/>
                        <a:pt x="12790" y="12404"/>
                        <a:pt x="13652" y="11335"/>
                      </a:cubicBezTo>
                      <a:cubicBezTo>
                        <a:pt x="15450" y="9209"/>
                        <a:pt x="17282" y="6439"/>
                        <a:pt x="18768" y="4220"/>
                      </a:cubicBezTo>
                      <a:cubicBezTo>
                        <a:pt x="20255" y="1984"/>
                        <a:pt x="21361" y="300"/>
                        <a:pt x="21361" y="300"/>
                      </a:cubicBezTo>
                      <a:cubicBezTo>
                        <a:pt x="21434" y="135"/>
                        <a:pt x="20824" y="0"/>
                        <a:pt x="20348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</p:grpSp>
        <p:grpSp>
          <p:nvGrpSpPr>
            <p:cNvPr id="1103" name="Google Shape;1671;p56"/>
            <p:cNvGrpSpPr/>
            <p:nvPr/>
          </p:nvGrpSpPr>
          <p:grpSpPr>
            <a:xfrm>
              <a:off x="1424918" y="317625"/>
              <a:ext cx="3175038" cy="3597231"/>
              <a:chOff x="0" y="0"/>
              <a:chExt cx="3175036" cy="3597230"/>
            </a:xfrm>
          </p:grpSpPr>
          <p:sp>
            <p:nvSpPr>
              <p:cNvPr id="1097" name="Google Shape;1672;p56"/>
              <p:cNvSpPr/>
              <p:nvPr/>
            </p:nvSpPr>
            <p:spPr>
              <a:xfrm flipH="1" rot="1398550">
                <a:off x="742138" y="288631"/>
                <a:ext cx="1997638" cy="2612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3" h="21600" fill="norm" stroke="1" extrusionOk="0">
                    <a:moveTo>
                      <a:pt x="5574" y="0"/>
                    </a:moveTo>
                    <a:cubicBezTo>
                      <a:pt x="4946" y="0"/>
                      <a:pt x="4323" y="51"/>
                      <a:pt x="3718" y="162"/>
                    </a:cubicBezTo>
                    <a:cubicBezTo>
                      <a:pt x="2331" y="418"/>
                      <a:pt x="853" y="1013"/>
                      <a:pt x="264" y="2026"/>
                    </a:cubicBezTo>
                    <a:cubicBezTo>
                      <a:pt x="246" y="2040"/>
                      <a:pt x="231" y="2052"/>
                      <a:pt x="212" y="2066"/>
                    </a:cubicBezTo>
                    <a:cubicBezTo>
                      <a:pt x="87" y="2143"/>
                      <a:pt x="73" y="2253"/>
                      <a:pt x="117" y="2344"/>
                    </a:cubicBezTo>
                    <a:cubicBezTo>
                      <a:pt x="69" y="2475"/>
                      <a:pt x="36" y="2608"/>
                      <a:pt x="18" y="2753"/>
                    </a:cubicBezTo>
                    <a:cubicBezTo>
                      <a:pt x="-148" y="4044"/>
                      <a:pt x="860" y="5315"/>
                      <a:pt x="1801" y="6316"/>
                    </a:cubicBezTo>
                    <a:cubicBezTo>
                      <a:pt x="4019" y="8674"/>
                      <a:pt x="7112" y="10391"/>
                      <a:pt x="10003" y="12215"/>
                    </a:cubicBezTo>
                    <a:cubicBezTo>
                      <a:pt x="13019" y="14125"/>
                      <a:pt x="15273" y="16131"/>
                      <a:pt x="17211" y="18735"/>
                    </a:cubicBezTo>
                    <a:cubicBezTo>
                      <a:pt x="17558" y="19202"/>
                      <a:pt x="19069" y="21600"/>
                      <a:pt x="20201" y="21600"/>
                    </a:cubicBezTo>
                    <a:cubicBezTo>
                      <a:pt x="20294" y="21600"/>
                      <a:pt x="20384" y="21584"/>
                      <a:pt x="20470" y="21550"/>
                    </a:cubicBezTo>
                    <a:cubicBezTo>
                      <a:pt x="21452" y="21164"/>
                      <a:pt x="21400" y="18625"/>
                      <a:pt x="21412" y="17861"/>
                    </a:cubicBezTo>
                    <a:cubicBezTo>
                      <a:pt x="21426" y="16681"/>
                      <a:pt x="21242" y="15489"/>
                      <a:pt x="20963" y="14323"/>
                    </a:cubicBezTo>
                    <a:cubicBezTo>
                      <a:pt x="20882" y="13983"/>
                      <a:pt x="20793" y="13648"/>
                      <a:pt x="20702" y="13313"/>
                    </a:cubicBezTo>
                    <a:cubicBezTo>
                      <a:pt x="19988" y="10796"/>
                      <a:pt x="18822" y="8203"/>
                      <a:pt x="17152" y="5965"/>
                    </a:cubicBezTo>
                    <a:cubicBezTo>
                      <a:pt x="15608" y="3896"/>
                      <a:pt x="13438" y="1916"/>
                      <a:pt x="10566" y="911"/>
                    </a:cubicBezTo>
                    <a:cubicBezTo>
                      <a:pt x="9041" y="377"/>
                      <a:pt x="7290" y="0"/>
                      <a:pt x="5574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lnSpc>
                    <a:spcPct val="100000"/>
                  </a:lnSpc>
                  <a:spcBef>
                    <a:spcPts val="0"/>
                  </a:spcBef>
                  <a:defRPr sz="36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grpSp>
            <p:nvGrpSpPr>
              <p:cNvPr id="1102" name="Google Shape;1673;p56"/>
              <p:cNvGrpSpPr/>
              <p:nvPr/>
            </p:nvGrpSpPr>
            <p:grpSpPr>
              <a:xfrm>
                <a:off x="-1" y="361510"/>
                <a:ext cx="2401591" cy="3235721"/>
                <a:chOff x="0" y="0"/>
                <a:chExt cx="2401589" cy="3235719"/>
              </a:xfrm>
            </p:grpSpPr>
            <p:sp>
              <p:nvSpPr>
                <p:cNvPr id="1098" name="Google Shape;1674;p56"/>
                <p:cNvSpPr/>
                <p:nvPr/>
              </p:nvSpPr>
              <p:spPr>
                <a:xfrm flipH="1" rot="1398550">
                  <a:off x="527268" y="146414"/>
                  <a:ext cx="1347053" cy="29428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9" h="21600" fill="norm" stroke="1" extrusionOk="0">
                      <a:moveTo>
                        <a:pt x="63" y="0"/>
                      </a:moveTo>
                      <a:cubicBezTo>
                        <a:pt x="-52" y="0"/>
                        <a:pt x="-20" y="70"/>
                        <a:pt x="245" y="173"/>
                      </a:cubicBezTo>
                      <a:cubicBezTo>
                        <a:pt x="245" y="173"/>
                        <a:pt x="431" y="246"/>
                        <a:pt x="777" y="382"/>
                      </a:cubicBezTo>
                      <a:cubicBezTo>
                        <a:pt x="953" y="447"/>
                        <a:pt x="1161" y="533"/>
                        <a:pt x="1403" y="631"/>
                      </a:cubicBezTo>
                      <a:cubicBezTo>
                        <a:pt x="1523" y="681"/>
                        <a:pt x="1655" y="734"/>
                        <a:pt x="1792" y="792"/>
                      </a:cubicBezTo>
                      <a:cubicBezTo>
                        <a:pt x="1929" y="848"/>
                        <a:pt x="2072" y="911"/>
                        <a:pt x="2226" y="974"/>
                      </a:cubicBezTo>
                      <a:cubicBezTo>
                        <a:pt x="2834" y="1228"/>
                        <a:pt x="3537" y="1548"/>
                        <a:pt x="4310" y="1910"/>
                      </a:cubicBezTo>
                      <a:cubicBezTo>
                        <a:pt x="5078" y="2278"/>
                        <a:pt x="5907" y="2696"/>
                        <a:pt x="6751" y="3157"/>
                      </a:cubicBezTo>
                      <a:cubicBezTo>
                        <a:pt x="8431" y="4081"/>
                        <a:pt x="10131" y="5187"/>
                        <a:pt x="11574" y="6353"/>
                      </a:cubicBezTo>
                      <a:cubicBezTo>
                        <a:pt x="12293" y="6934"/>
                        <a:pt x="12951" y="7534"/>
                        <a:pt x="13554" y="8118"/>
                      </a:cubicBezTo>
                      <a:cubicBezTo>
                        <a:pt x="13631" y="8191"/>
                        <a:pt x="13708" y="8264"/>
                        <a:pt x="13785" y="8335"/>
                      </a:cubicBezTo>
                      <a:cubicBezTo>
                        <a:pt x="13856" y="8408"/>
                        <a:pt x="13928" y="8481"/>
                        <a:pt x="14004" y="8554"/>
                      </a:cubicBezTo>
                      <a:cubicBezTo>
                        <a:pt x="14147" y="8700"/>
                        <a:pt x="14289" y="8841"/>
                        <a:pt x="14427" y="8984"/>
                      </a:cubicBezTo>
                      <a:cubicBezTo>
                        <a:pt x="14564" y="9125"/>
                        <a:pt x="14696" y="9266"/>
                        <a:pt x="14827" y="9405"/>
                      </a:cubicBezTo>
                      <a:cubicBezTo>
                        <a:pt x="14860" y="9440"/>
                        <a:pt x="14893" y="9475"/>
                        <a:pt x="14926" y="9508"/>
                      </a:cubicBezTo>
                      <a:cubicBezTo>
                        <a:pt x="14959" y="9544"/>
                        <a:pt x="14986" y="9579"/>
                        <a:pt x="15019" y="9614"/>
                      </a:cubicBezTo>
                      <a:cubicBezTo>
                        <a:pt x="15080" y="9682"/>
                        <a:pt x="15140" y="9750"/>
                        <a:pt x="15206" y="9818"/>
                      </a:cubicBezTo>
                      <a:cubicBezTo>
                        <a:pt x="15453" y="10087"/>
                        <a:pt x="15689" y="10369"/>
                        <a:pt x="15941" y="10659"/>
                      </a:cubicBezTo>
                      <a:cubicBezTo>
                        <a:pt x="16061" y="10805"/>
                        <a:pt x="16182" y="10954"/>
                        <a:pt x="16303" y="11102"/>
                      </a:cubicBezTo>
                      <a:cubicBezTo>
                        <a:pt x="16363" y="11175"/>
                        <a:pt x="16429" y="11251"/>
                        <a:pt x="16490" y="11326"/>
                      </a:cubicBezTo>
                      <a:cubicBezTo>
                        <a:pt x="16544" y="11402"/>
                        <a:pt x="16605" y="11478"/>
                        <a:pt x="16665" y="11553"/>
                      </a:cubicBezTo>
                      <a:cubicBezTo>
                        <a:pt x="16725" y="11631"/>
                        <a:pt x="16786" y="11707"/>
                        <a:pt x="16841" y="11785"/>
                      </a:cubicBezTo>
                      <a:cubicBezTo>
                        <a:pt x="16873" y="11823"/>
                        <a:pt x="16901" y="11860"/>
                        <a:pt x="16934" y="11898"/>
                      </a:cubicBezTo>
                      <a:cubicBezTo>
                        <a:pt x="16961" y="11938"/>
                        <a:pt x="16989" y="11976"/>
                        <a:pt x="17022" y="12017"/>
                      </a:cubicBezTo>
                      <a:cubicBezTo>
                        <a:pt x="17137" y="12173"/>
                        <a:pt x="17252" y="12329"/>
                        <a:pt x="17367" y="12485"/>
                      </a:cubicBezTo>
                      <a:cubicBezTo>
                        <a:pt x="17587" y="12802"/>
                        <a:pt x="17817" y="13120"/>
                        <a:pt x="18026" y="13442"/>
                      </a:cubicBezTo>
                      <a:cubicBezTo>
                        <a:pt x="18240" y="13764"/>
                        <a:pt x="18437" y="14087"/>
                        <a:pt x="18634" y="14409"/>
                      </a:cubicBezTo>
                      <a:cubicBezTo>
                        <a:pt x="18734" y="14570"/>
                        <a:pt x="18827" y="14731"/>
                        <a:pt x="18920" y="14892"/>
                      </a:cubicBezTo>
                      <a:cubicBezTo>
                        <a:pt x="19013" y="15051"/>
                        <a:pt x="19101" y="15212"/>
                        <a:pt x="19189" y="15371"/>
                      </a:cubicBezTo>
                      <a:cubicBezTo>
                        <a:pt x="19233" y="15452"/>
                        <a:pt x="19276" y="15530"/>
                        <a:pt x="19321" y="15610"/>
                      </a:cubicBezTo>
                      <a:cubicBezTo>
                        <a:pt x="19359" y="15688"/>
                        <a:pt x="19403" y="15766"/>
                        <a:pt x="19441" y="15847"/>
                      </a:cubicBezTo>
                      <a:cubicBezTo>
                        <a:pt x="19480" y="15925"/>
                        <a:pt x="19523" y="16003"/>
                        <a:pt x="19562" y="16081"/>
                      </a:cubicBezTo>
                      <a:cubicBezTo>
                        <a:pt x="19600" y="16159"/>
                        <a:pt x="19644" y="16237"/>
                        <a:pt x="19677" y="16313"/>
                      </a:cubicBezTo>
                      <a:cubicBezTo>
                        <a:pt x="19820" y="16622"/>
                        <a:pt x="19962" y="16927"/>
                        <a:pt x="20078" y="17222"/>
                      </a:cubicBezTo>
                      <a:cubicBezTo>
                        <a:pt x="20560" y="18406"/>
                        <a:pt x="20840" y="19458"/>
                        <a:pt x="21016" y="20211"/>
                      </a:cubicBezTo>
                      <a:cubicBezTo>
                        <a:pt x="21060" y="20400"/>
                        <a:pt x="21098" y="20571"/>
                        <a:pt x="21131" y="20720"/>
                      </a:cubicBezTo>
                      <a:cubicBezTo>
                        <a:pt x="21169" y="20866"/>
                        <a:pt x="21196" y="20994"/>
                        <a:pt x="21213" y="21097"/>
                      </a:cubicBezTo>
                      <a:cubicBezTo>
                        <a:pt x="21257" y="21307"/>
                        <a:pt x="21284" y="21420"/>
                        <a:pt x="21284" y="21420"/>
                      </a:cubicBezTo>
                      <a:cubicBezTo>
                        <a:pt x="21314" y="21540"/>
                        <a:pt x="21381" y="21600"/>
                        <a:pt x="21439" y="21600"/>
                      </a:cubicBezTo>
                      <a:cubicBezTo>
                        <a:pt x="21498" y="21600"/>
                        <a:pt x="21548" y="21536"/>
                        <a:pt x="21537" y="21410"/>
                      </a:cubicBezTo>
                      <a:cubicBezTo>
                        <a:pt x="21537" y="21410"/>
                        <a:pt x="21515" y="21296"/>
                        <a:pt x="21482" y="21088"/>
                      </a:cubicBezTo>
                      <a:cubicBezTo>
                        <a:pt x="21460" y="20984"/>
                        <a:pt x="21438" y="20856"/>
                        <a:pt x="21411" y="20707"/>
                      </a:cubicBezTo>
                      <a:cubicBezTo>
                        <a:pt x="21378" y="20559"/>
                        <a:pt x="21345" y="20387"/>
                        <a:pt x="21307" y="20199"/>
                      </a:cubicBezTo>
                      <a:cubicBezTo>
                        <a:pt x="21147" y="19443"/>
                        <a:pt x="20901" y="18385"/>
                        <a:pt x="20445" y="17192"/>
                      </a:cubicBezTo>
                      <a:cubicBezTo>
                        <a:pt x="20335" y="16894"/>
                        <a:pt x="20198" y="16587"/>
                        <a:pt x="20061" y="16275"/>
                      </a:cubicBezTo>
                      <a:cubicBezTo>
                        <a:pt x="20033" y="16197"/>
                        <a:pt x="19990" y="16119"/>
                        <a:pt x="19951" y="16041"/>
                      </a:cubicBezTo>
                      <a:cubicBezTo>
                        <a:pt x="19913" y="15963"/>
                        <a:pt x="19874" y="15882"/>
                        <a:pt x="19836" y="15804"/>
                      </a:cubicBezTo>
                      <a:cubicBezTo>
                        <a:pt x="19797" y="15724"/>
                        <a:pt x="19759" y="15645"/>
                        <a:pt x="19721" y="15565"/>
                      </a:cubicBezTo>
                      <a:cubicBezTo>
                        <a:pt x="19677" y="15487"/>
                        <a:pt x="19633" y="15406"/>
                        <a:pt x="19589" y="15325"/>
                      </a:cubicBezTo>
                      <a:cubicBezTo>
                        <a:pt x="19507" y="15164"/>
                        <a:pt x="19425" y="15003"/>
                        <a:pt x="19331" y="14842"/>
                      </a:cubicBezTo>
                      <a:cubicBezTo>
                        <a:pt x="19244" y="14681"/>
                        <a:pt x="19150" y="14520"/>
                        <a:pt x="19057" y="14356"/>
                      </a:cubicBezTo>
                      <a:cubicBezTo>
                        <a:pt x="18865" y="14031"/>
                        <a:pt x="18673" y="13706"/>
                        <a:pt x="18459" y="13381"/>
                      </a:cubicBezTo>
                      <a:cubicBezTo>
                        <a:pt x="18256" y="13059"/>
                        <a:pt x="18031" y="12737"/>
                        <a:pt x="17812" y="12419"/>
                      </a:cubicBezTo>
                      <a:cubicBezTo>
                        <a:pt x="17696" y="12261"/>
                        <a:pt x="17581" y="12102"/>
                        <a:pt x="17471" y="11946"/>
                      </a:cubicBezTo>
                      <a:cubicBezTo>
                        <a:pt x="17444" y="11906"/>
                        <a:pt x="17411" y="11868"/>
                        <a:pt x="17384" y="11828"/>
                      </a:cubicBezTo>
                      <a:cubicBezTo>
                        <a:pt x="17356" y="11790"/>
                        <a:pt x="17324" y="11750"/>
                        <a:pt x="17296" y="11712"/>
                      </a:cubicBezTo>
                      <a:cubicBezTo>
                        <a:pt x="17236" y="11634"/>
                        <a:pt x="17175" y="11556"/>
                        <a:pt x="17120" y="11480"/>
                      </a:cubicBezTo>
                      <a:cubicBezTo>
                        <a:pt x="17060" y="11402"/>
                        <a:pt x="17000" y="11326"/>
                        <a:pt x="16945" y="11251"/>
                      </a:cubicBezTo>
                      <a:cubicBezTo>
                        <a:pt x="16884" y="11173"/>
                        <a:pt x="16819" y="11100"/>
                        <a:pt x="16758" y="11024"/>
                      </a:cubicBezTo>
                      <a:cubicBezTo>
                        <a:pt x="16637" y="10873"/>
                        <a:pt x="16522" y="10725"/>
                        <a:pt x="16396" y="10578"/>
                      </a:cubicBezTo>
                      <a:cubicBezTo>
                        <a:pt x="16149" y="10289"/>
                        <a:pt x="15908" y="10002"/>
                        <a:pt x="15661" y="9732"/>
                      </a:cubicBezTo>
                      <a:cubicBezTo>
                        <a:pt x="15595" y="9662"/>
                        <a:pt x="15535" y="9594"/>
                        <a:pt x="15474" y="9526"/>
                      </a:cubicBezTo>
                      <a:cubicBezTo>
                        <a:pt x="15442" y="9491"/>
                        <a:pt x="15409" y="9455"/>
                        <a:pt x="15376" y="9420"/>
                      </a:cubicBezTo>
                      <a:cubicBezTo>
                        <a:pt x="15343" y="9387"/>
                        <a:pt x="15310" y="9352"/>
                        <a:pt x="15277" y="9317"/>
                      </a:cubicBezTo>
                      <a:cubicBezTo>
                        <a:pt x="15145" y="9178"/>
                        <a:pt x="15014" y="9035"/>
                        <a:pt x="14876" y="8891"/>
                      </a:cubicBezTo>
                      <a:cubicBezTo>
                        <a:pt x="14734" y="8750"/>
                        <a:pt x="14591" y="8607"/>
                        <a:pt x="14443" y="8461"/>
                      </a:cubicBezTo>
                      <a:cubicBezTo>
                        <a:pt x="14372" y="8388"/>
                        <a:pt x="14295" y="8314"/>
                        <a:pt x="14224" y="8241"/>
                      </a:cubicBezTo>
                      <a:cubicBezTo>
                        <a:pt x="14147" y="8168"/>
                        <a:pt x="14070" y="8095"/>
                        <a:pt x="13994" y="8022"/>
                      </a:cubicBezTo>
                      <a:cubicBezTo>
                        <a:pt x="13373" y="7433"/>
                        <a:pt x="12704" y="6834"/>
                        <a:pt x="11969" y="6249"/>
                      </a:cubicBezTo>
                      <a:cubicBezTo>
                        <a:pt x="10493" y="5076"/>
                        <a:pt x="8754" y="3968"/>
                        <a:pt x="7037" y="3049"/>
                      </a:cubicBezTo>
                      <a:cubicBezTo>
                        <a:pt x="6175" y="2588"/>
                        <a:pt x="5331" y="2170"/>
                        <a:pt x="4546" y="1805"/>
                      </a:cubicBezTo>
                      <a:cubicBezTo>
                        <a:pt x="3756" y="1444"/>
                        <a:pt x="3038" y="1127"/>
                        <a:pt x="2417" y="875"/>
                      </a:cubicBezTo>
                      <a:cubicBezTo>
                        <a:pt x="2264" y="812"/>
                        <a:pt x="2121" y="752"/>
                        <a:pt x="1984" y="694"/>
                      </a:cubicBezTo>
                      <a:cubicBezTo>
                        <a:pt x="1841" y="639"/>
                        <a:pt x="1710" y="586"/>
                        <a:pt x="1584" y="538"/>
                      </a:cubicBezTo>
                      <a:cubicBezTo>
                        <a:pt x="1337" y="440"/>
                        <a:pt x="1128" y="354"/>
                        <a:pt x="953" y="289"/>
                      </a:cubicBezTo>
                      <a:cubicBezTo>
                        <a:pt x="596" y="155"/>
                        <a:pt x="404" y="82"/>
                        <a:pt x="404" y="82"/>
                      </a:cubicBezTo>
                      <a:cubicBezTo>
                        <a:pt x="251" y="25"/>
                        <a:pt x="131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99" name="Google Shape;1675;p56"/>
                <p:cNvSpPr/>
                <p:nvPr/>
              </p:nvSpPr>
              <p:spPr>
                <a:xfrm flipH="1" rot="1398550">
                  <a:off x="951402" y="821314"/>
                  <a:ext cx="68292" cy="7726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9" h="21600" fill="norm" stroke="1" extrusionOk="0">
                      <a:moveTo>
                        <a:pt x="2612" y="0"/>
                      </a:moveTo>
                      <a:cubicBezTo>
                        <a:pt x="1424" y="0"/>
                        <a:pt x="218" y="58"/>
                        <a:pt x="0" y="171"/>
                      </a:cubicBezTo>
                      <a:cubicBezTo>
                        <a:pt x="0" y="171"/>
                        <a:pt x="0" y="583"/>
                        <a:pt x="109" y="1254"/>
                      </a:cubicBezTo>
                      <a:cubicBezTo>
                        <a:pt x="109" y="1925"/>
                        <a:pt x="209" y="2866"/>
                        <a:pt x="426" y="3940"/>
                      </a:cubicBezTo>
                      <a:cubicBezTo>
                        <a:pt x="753" y="6089"/>
                        <a:pt x="1614" y="8756"/>
                        <a:pt x="2911" y="10846"/>
                      </a:cubicBezTo>
                      <a:cubicBezTo>
                        <a:pt x="4534" y="12928"/>
                        <a:pt x="7227" y="15595"/>
                        <a:pt x="10474" y="17724"/>
                      </a:cubicBezTo>
                      <a:cubicBezTo>
                        <a:pt x="11226" y="18261"/>
                        <a:pt x="11870" y="18760"/>
                        <a:pt x="12632" y="19210"/>
                      </a:cubicBezTo>
                      <a:cubicBezTo>
                        <a:pt x="13384" y="19662"/>
                        <a:pt x="14137" y="20055"/>
                        <a:pt x="14681" y="20391"/>
                      </a:cubicBezTo>
                      <a:cubicBezTo>
                        <a:pt x="15869" y="21062"/>
                        <a:pt x="16513" y="21465"/>
                        <a:pt x="16513" y="21465"/>
                      </a:cubicBezTo>
                      <a:cubicBezTo>
                        <a:pt x="16749" y="21556"/>
                        <a:pt x="17764" y="21600"/>
                        <a:pt x="18816" y="21600"/>
                      </a:cubicBezTo>
                      <a:cubicBezTo>
                        <a:pt x="20176" y="21600"/>
                        <a:pt x="21600" y="21527"/>
                        <a:pt x="21482" y="21398"/>
                      </a:cubicBezTo>
                      <a:cubicBezTo>
                        <a:pt x="21482" y="21398"/>
                        <a:pt x="21047" y="20995"/>
                        <a:pt x="20403" y="20333"/>
                      </a:cubicBezTo>
                      <a:cubicBezTo>
                        <a:pt x="19968" y="19998"/>
                        <a:pt x="19542" y="19595"/>
                        <a:pt x="19106" y="19144"/>
                      </a:cubicBezTo>
                      <a:cubicBezTo>
                        <a:pt x="18562" y="18692"/>
                        <a:pt x="18245" y="18194"/>
                        <a:pt x="17701" y="17657"/>
                      </a:cubicBezTo>
                      <a:cubicBezTo>
                        <a:pt x="15651" y="15527"/>
                        <a:pt x="14137" y="12870"/>
                        <a:pt x="12632" y="10789"/>
                      </a:cubicBezTo>
                      <a:cubicBezTo>
                        <a:pt x="9712" y="6626"/>
                        <a:pt x="5069" y="161"/>
                        <a:pt x="5069" y="161"/>
                      </a:cubicBezTo>
                      <a:cubicBezTo>
                        <a:pt x="4860" y="53"/>
                        <a:pt x="3745" y="0"/>
                        <a:pt x="261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00" name="Google Shape;1676;p56"/>
                <p:cNvSpPr/>
                <p:nvPr/>
              </p:nvSpPr>
              <p:spPr>
                <a:xfrm flipH="1" rot="1398550">
                  <a:off x="1248457" y="1027106"/>
                  <a:ext cx="607837" cy="2721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3" h="21600" fill="norm" stroke="1" extrusionOk="0">
                      <a:moveTo>
                        <a:pt x="1510" y="0"/>
                      </a:moveTo>
                      <a:cubicBezTo>
                        <a:pt x="1461" y="0"/>
                        <a:pt x="1414" y="2"/>
                        <a:pt x="1368" y="2"/>
                      </a:cubicBezTo>
                      <a:cubicBezTo>
                        <a:pt x="1175" y="2"/>
                        <a:pt x="1005" y="30"/>
                        <a:pt x="860" y="57"/>
                      </a:cubicBezTo>
                      <a:cubicBezTo>
                        <a:pt x="715" y="57"/>
                        <a:pt x="582" y="85"/>
                        <a:pt x="486" y="112"/>
                      </a:cubicBezTo>
                      <a:cubicBezTo>
                        <a:pt x="280" y="140"/>
                        <a:pt x="160" y="167"/>
                        <a:pt x="160" y="167"/>
                      </a:cubicBezTo>
                      <a:cubicBezTo>
                        <a:pt x="-83" y="302"/>
                        <a:pt x="-34" y="1338"/>
                        <a:pt x="207" y="1445"/>
                      </a:cubicBezTo>
                      <a:cubicBezTo>
                        <a:pt x="207" y="1445"/>
                        <a:pt x="316" y="1418"/>
                        <a:pt x="510" y="1418"/>
                      </a:cubicBezTo>
                      <a:cubicBezTo>
                        <a:pt x="542" y="1409"/>
                        <a:pt x="577" y="1407"/>
                        <a:pt x="614" y="1407"/>
                      </a:cubicBezTo>
                      <a:cubicBezTo>
                        <a:pt x="690" y="1407"/>
                        <a:pt x="776" y="1418"/>
                        <a:pt x="872" y="1418"/>
                      </a:cubicBezTo>
                      <a:cubicBezTo>
                        <a:pt x="1017" y="1418"/>
                        <a:pt x="1175" y="1418"/>
                        <a:pt x="1356" y="1445"/>
                      </a:cubicBezTo>
                      <a:cubicBezTo>
                        <a:pt x="2069" y="1528"/>
                        <a:pt x="3060" y="1855"/>
                        <a:pt x="4172" y="2482"/>
                      </a:cubicBezTo>
                      <a:cubicBezTo>
                        <a:pt x="5284" y="3081"/>
                        <a:pt x="6505" y="4005"/>
                        <a:pt x="7701" y="5068"/>
                      </a:cubicBezTo>
                      <a:cubicBezTo>
                        <a:pt x="8898" y="6130"/>
                        <a:pt x="10059" y="7356"/>
                        <a:pt x="11074" y="8444"/>
                      </a:cubicBezTo>
                      <a:cubicBezTo>
                        <a:pt x="13092" y="10651"/>
                        <a:pt x="15631" y="13755"/>
                        <a:pt x="17600" y="16532"/>
                      </a:cubicBezTo>
                      <a:cubicBezTo>
                        <a:pt x="19583" y="19256"/>
                        <a:pt x="21022" y="21543"/>
                        <a:pt x="21022" y="21543"/>
                      </a:cubicBezTo>
                      <a:cubicBezTo>
                        <a:pt x="21047" y="21582"/>
                        <a:pt x="21074" y="21600"/>
                        <a:pt x="21104" y="21600"/>
                      </a:cubicBezTo>
                      <a:cubicBezTo>
                        <a:pt x="21293" y="21600"/>
                        <a:pt x="21517" y="20843"/>
                        <a:pt x="21360" y="20536"/>
                      </a:cubicBezTo>
                      <a:cubicBezTo>
                        <a:pt x="21360" y="20536"/>
                        <a:pt x="19982" y="17975"/>
                        <a:pt x="18048" y="14981"/>
                      </a:cubicBezTo>
                      <a:cubicBezTo>
                        <a:pt x="17081" y="13455"/>
                        <a:pt x="15981" y="11822"/>
                        <a:pt x="14857" y="10324"/>
                      </a:cubicBezTo>
                      <a:cubicBezTo>
                        <a:pt x="13720" y="8799"/>
                        <a:pt x="12572" y="7383"/>
                        <a:pt x="11545" y="6239"/>
                      </a:cubicBezTo>
                      <a:cubicBezTo>
                        <a:pt x="10505" y="5123"/>
                        <a:pt x="9297" y="3952"/>
                        <a:pt x="8052" y="2971"/>
                      </a:cubicBezTo>
                      <a:cubicBezTo>
                        <a:pt x="6807" y="1965"/>
                        <a:pt x="5514" y="1173"/>
                        <a:pt x="4341" y="656"/>
                      </a:cubicBezTo>
                      <a:cubicBezTo>
                        <a:pt x="3242" y="197"/>
                        <a:pt x="2248" y="0"/>
                        <a:pt x="1510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01" name="Google Shape;1677;p56"/>
                <p:cNvSpPr/>
                <p:nvPr/>
              </p:nvSpPr>
              <p:spPr>
                <a:xfrm flipH="1" rot="1398550">
                  <a:off x="1856619" y="452929"/>
                  <a:ext cx="66592" cy="3350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0" h="21600" fill="norm" stroke="1" extrusionOk="0">
                      <a:moveTo>
                        <a:pt x="3442" y="0"/>
                      </a:moveTo>
                      <a:cubicBezTo>
                        <a:pt x="2032" y="0"/>
                        <a:pt x="213" y="97"/>
                        <a:pt x="0" y="238"/>
                      </a:cubicBezTo>
                      <a:cubicBezTo>
                        <a:pt x="0" y="238"/>
                        <a:pt x="111" y="658"/>
                        <a:pt x="334" y="1321"/>
                      </a:cubicBezTo>
                      <a:cubicBezTo>
                        <a:pt x="436" y="2007"/>
                        <a:pt x="659" y="2935"/>
                        <a:pt x="881" y="4021"/>
                      </a:cubicBezTo>
                      <a:cubicBezTo>
                        <a:pt x="1327" y="6165"/>
                        <a:pt x="1652" y="8864"/>
                        <a:pt x="2867" y="10988"/>
                      </a:cubicBezTo>
                      <a:cubicBezTo>
                        <a:pt x="3971" y="13089"/>
                        <a:pt x="6513" y="15811"/>
                        <a:pt x="9826" y="17912"/>
                      </a:cubicBezTo>
                      <a:cubicBezTo>
                        <a:pt x="10716" y="18442"/>
                        <a:pt x="11375" y="18928"/>
                        <a:pt x="12257" y="19371"/>
                      </a:cubicBezTo>
                      <a:cubicBezTo>
                        <a:pt x="13036" y="19815"/>
                        <a:pt x="13695" y="20212"/>
                        <a:pt x="14363" y="20522"/>
                      </a:cubicBezTo>
                      <a:cubicBezTo>
                        <a:pt x="15792" y="21163"/>
                        <a:pt x="16571" y="21539"/>
                        <a:pt x="16571" y="21539"/>
                      </a:cubicBezTo>
                      <a:cubicBezTo>
                        <a:pt x="16692" y="21581"/>
                        <a:pt x="16989" y="21600"/>
                        <a:pt x="17397" y="21600"/>
                      </a:cubicBezTo>
                      <a:cubicBezTo>
                        <a:pt x="18854" y="21600"/>
                        <a:pt x="21600" y="21358"/>
                        <a:pt x="21433" y="21186"/>
                      </a:cubicBezTo>
                      <a:cubicBezTo>
                        <a:pt x="21433" y="21186"/>
                        <a:pt x="20876" y="20786"/>
                        <a:pt x="19995" y="20145"/>
                      </a:cubicBezTo>
                      <a:cubicBezTo>
                        <a:pt x="19549" y="19837"/>
                        <a:pt x="19113" y="19437"/>
                        <a:pt x="18557" y="18995"/>
                      </a:cubicBezTo>
                      <a:cubicBezTo>
                        <a:pt x="18009" y="18575"/>
                        <a:pt x="17675" y="18066"/>
                        <a:pt x="17119" y="17557"/>
                      </a:cubicBezTo>
                      <a:cubicBezTo>
                        <a:pt x="15133" y="15478"/>
                        <a:pt x="13806" y="12846"/>
                        <a:pt x="12702" y="10767"/>
                      </a:cubicBezTo>
                      <a:cubicBezTo>
                        <a:pt x="11598" y="8710"/>
                        <a:pt x="9937" y="6033"/>
                        <a:pt x="8397" y="3887"/>
                      </a:cubicBezTo>
                      <a:cubicBezTo>
                        <a:pt x="7618" y="2804"/>
                        <a:pt x="6736" y="1852"/>
                        <a:pt x="6189" y="1189"/>
                      </a:cubicBezTo>
                      <a:cubicBezTo>
                        <a:pt x="5521" y="524"/>
                        <a:pt x="5085" y="104"/>
                        <a:pt x="5085" y="104"/>
                      </a:cubicBezTo>
                      <a:cubicBezTo>
                        <a:pt x="4918" y="32"/>
                        <a:pt x="4249" y="0"/>
                        <a:pt x="344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2438400">
                    <a:lnSpc>
                      <a:spcPct val="100000"/>
                    </a:lnSpc>
                    <a:spcBef>
                      <a:spcPts val="0"/>
                    </a:spcBef>
                    <a:defRPr sz="3600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</p:grpSp>
      </p:grpSp>
      <p:sp>
        <p:nvSpPr>
          <p:cNvPr id="1105" name="Google Shape;1678;p56"/>
          <p:cNvSpPr/>
          <p:nvPr/>
        </p:nvSpPr>
        <p:spPr>
          <a:xfrm rot="5400000">
            <a:off x="1911866" y="1652266"/>
            <a:ext cx="3752001" cy="763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50" y="0"/>
                </a:moveTo>
                <a:lnTo>
                  <a:pt x="19250" y="0"/>
                </a:lnTo>
                <a:cubicBezTo>
                  <a:pt x="20548" y="0"/>
                  <a:pt x="21600" y="517"/>
                  <a:pt x="21600" y="1155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155"/>
                </a:lnTo>
                <a:cubicBezTo>
                  <a:pt x="0" y="517"/>
                  <a:pt x="1052" y="0"/>
                  <a:pt x="2350" y="0"/>
                </a:cubicBezTo>
                <a:close/>
              </a:path>
            </a:pathLst>
          </a:custGeom>
          <a:solidFill>
            <a:srgbClr val="9F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109" name="Google Shape;1679;p56"/>
          <p:cNvGrpSpPr/>
          <p:nvPr/>
        </p:nvGrpSpPr>
        <p:grpSpPr>
          <a:xfrm>
            <a:off x="3022305" y="6780465"/>
            <a:ext cx="843619" cy="155070"/>
            <a:chOff x="0" y="0"/>
            <a:chExt cx="843617" cy="155068"/>
          </a:xfrm>
        </p:grpSpPr>
        <p:sp>
          <p:nvSpPr>
            <p:cNvPr id="1106" name="Google Shape;1680;p56"/>
            <p:cNvSpPr/>
            <p:nvPr/>
          </p:nvSpPr>
          <p:spPr>
            <a:xfrm flipH="1">
              <a:off x="341465" y="0"/>
              <a:ext cx="150060" cy="155069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7" name="Google Shape;1681;p56"/>
            <p:cNvSpPr/>
            <p:nvPr/>
          </p:nvSpPr>
          <p:spPr>
            <a:xfrm flipH="1">
              <a:off x="693559" y="0"/>
              <a:ext cx="150059" cy="155069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8" name="Google Shape;1682;p56"/>
            <p:cNvSpPr/>
            <p:nvPr/>
          </p:nvSpPr>
          <p:spPr>
            <a:xfrm flipH="1">
              <a:off x="-1" y="0"/>
              <a:ext cx="150060" cy="155069"/>
            </a:xfrm>
            <a:prstGeom prst="ellipse">
              <a:avLst/>
            </a:pr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110" name="Google Shape;1683;p56"/>
          <p:cNvSpPr txBox="1"/>
          <p:nvPr>
            <p:ph type="title"/>
          </p:nvPr>
        </p:nvSpPr>
        <p:spPr>
          <a:xfrm>
            <a:off x="703302" y="6977301"/>
            <a:ext cx="9528801" cy="2078401"/>
          </a:xfrm>
          <a:prstGeom prst="rect">
            <a:avLst/>
          </a:prstGeom>
        </p:spPr>
        <p:txBody>
          <a:bodyPr/>
          <a:lstStyle/>
          <a:p>
            <a:pPr/>
            <a:r>
              <a:t>Mockups</a:t>
            </a:r>
          </a:p>
        </p:txBody>
      </p:sp>
      <p:sp>
        <p:nvSpPr>
          <p:cNvPr id="1111" name="Google Shape;1684;p56"/>
          <p:cNvSpPr txBox="1"/>
          <p:nvPr/>
        </p:nvSpPr>
        <p:spPr>
          <a:xfrm>
            <a:off x="679628" y="4125602"/>
            <a:ext cx="6714110" cy="2613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24384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STYLE TILE</a:t>
            </a:r>
          </a:p>
        </p:txBody>
      </p:sp>
      <p:sp>
        <p:nvSpPr>
          <p:cNvPr id="1112" name="Google Shape;1685;p56"/>
          <p:cNvSpPr txBox="1"/>
          <p:nvPr>
            <p:ph type="body" sz="quarter" idx="1"/>
          </p:nvPr>
        </p:nvSpPr>
        <p:spPr>
          <a:xfrm>
            <a:off x="754105" y="8855799"/>
            <a:ext cx="7477601" cy="1775201"/>
          </a:xfrm>
          <a:prstGeom prst="rect">
            <a:avLst/>
          </a:prstGeom>
        </p:spPr>
        <p:txBody>
          <a:bodyPr/>
          <a:lstStyle>
            <a:lvl1pPr marL="0" indent="0" defTabSz="1926336">
              <a:spcBef>
                <a:spcPts val="3300"/>
              </a:spcBef>
              <a:defRPr sz="2212"/>
            </a:lvl1pPr>
          </a:lstStyle>
          <a:p>
            <a:pPr/>
            <a:r>
              <a:t>You can replace the image on the screen with your own work. Just delete this one, add yours and send it to the back</a:t>
            </a:r>
          </a:p>
        </p:txBody>
      </p:sp>
      <p:pic>
        <p:nvPicPr>
          <p:cNvPr id="1113" name="StyleTileClimathon.png" descr="StyleTileClima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4720" y="555869"/>
            <a:ext cx="16242288" cy="11485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558;g8a2b5192ce_0_645"/>
          <p:cNvSpPr txBox="1"/>
          <p:nvPr>
            <p:ph type="sldNum" sz="quarter" idx="2"/>
          </p:nvPr>
        </p:nvSpPr>
        <p:spPr>
          <a:xfrm>
            <a:off x="23565797" y="12888809"/>
            <a:ext cx="512293" cy="6045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6" name="Google Shape;559;g8a2b5192ce_0_645"/>
          <p:cNvSpPr txBox="1"/>
          <p:nvPr>
            <p:ph type="body" sz="quarter" idx="4294967295"/>
          </p:nvPr>
        </p:nvSpPr>
        <p:spPr>
          <a:xfrm>
            <a:off x="18657465" y="427333"/>
            <a:ext cx="5293601" cy="663201"/>
          </a:xfrm>
          <a:prstGeom prst="rect">
            <a:avLst/>
          </a:prstGeom>
        </p:spPr>
        <p:txBody>
          <a:bodyPr lIns="0" tIns="0" rIns="0" bIns="0"/>
          <a:lstStyle>
            <a:lvl1pPr marL="0" indent="0" defTabSz="2438400">
              <a:lnSpc>
                <a:spcPct val="115000"/>
              </a:lnSpc>
              <a:spcBef>
                <a:spcPts val="1600"/>
              </a:spcBef>
              <a:buClr>
                <a:srgbClr val="A7D86D"/>
              </a:buClr>
              <a:buSzTx/>
              <a:buFont typeface="Muli Regular"/>
              <a:buNone/>
              <a:defRPr sz="2400">
                <a:solidFill>
                  <a:srgbClr val="65617D"/>
                </a:solidFill>
                <a:latin typeface="Muli Bold"/>
                <a:ea typeface="Muli Bold"/>
                <a:cs typeface="Muli Bold"/>
                <a:sym typeface="Muli Bold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117" name="Google Shape;560;g8a2b5192ce_0_645"/>
          <p:cNvSpPr txBox="1"/>
          <p:nvPr/>
        </p:nvSpPr>
        <p:spPr>
          <a:xfrm>
            <a:off x="18657465" y="1751933"/>
            <a:ext cx="1954401" cy="66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2438400">
              <a:lnSpc>
                <a:spcPct val="115000"/>
              </a:lnSpc>
              <a:spcBef>
                <a:spcPts val="1600"/>
              </a:spcBef>
              <a:defRPr sz="20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</a:lstStyle>
          <a:p>
            <a:pPr/>
            <a:r>
              <a:t>Project Goals</a:t>
            </a:r>
          </a:p>
        </p:txBody>
      </p:sp>
      <p:sp>
        <p:nvSpPr>
          <p:cNvPr id="1118" name="Google Shape;561;g8a2b5192ce_0_645"/>
          <p:cNvSpPr txBox="1"/>
          <p:nvPr/>
        </p:nvSpPr>
        <p:spPr>
          <a:xfrm>
            <a:off x="18657465" y="2413333"/>
            <a:ext cx="5095202" cy="66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2438400">
              <a:lnSpc>
                <a:spcPct val="115000"/>
              </a:lnSpc>
              <a:spcBef>
                <a:spcPts val="1600"/>
              </a:spcBef>
              <a:defRPr sz="20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</a:lstStyle>
          <a:p>
            <a:pPr/>
            <a:r>
              <a:t>Style tile / style guide / mockups</a:t>
            </a:r>
          </a:p>
        </p:txBody>
      </p:sp>
      <p:sp>
        <p:nvSpPr>
          <p:cNvPr id="1119" name="Google Shape;562;g8a2b5192ce_0_645"/>
          <p:cNvSpPr txBox="1"/>
          <p:nvPr/>
        </p:nvSpPr>
        <p:spPr>
          <a:xfrm>
            <a:off x="18657465" y="1090533"/>
            <a:ext cx="4644002" cy="66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2438400">
              <a:lnSpc>
                <a:spcPct val="115000"/>
              </a:lnSpc>
              <a:spcBef>
                <a:spcPts val="1600"/>
              </a:spcBef>
              <a:defRPr sz="20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</a:lstStyle>
          <a:p>
            <a:pPr/>
            <a:r>
              <a:t>Competitive Analysis</a:t>
            </a:r>
          </a:p>
        </p:txBody>
      </p:sp>
      <p:sp>
        <p:nvSpPr>
          <p:cNvPr id="1120" name="Google Shape;563;g8a2b5192ce_0_645"/>
          <p:cNvSpPr/>
          <p:nvPr/>
        </p:nvSpPr>
        <p:spPr>
          <a:xfrm>
            <a:off x="17925533" y="1166133"/>
            <a:ext cx="508001" cy="512001"/>
          </a:xfrm>
          <a:prstGeom prst="ellipse">
            <a:avLst/>
          </a:prstGeom>
          <a:solidFill>
            <a:srgbClr val="A7D86D"/>
          </a:solidFill>
          <a:ln w="50800">
            <a:solidFill>
              <a:srgbClr val="A7D86D"/>
            </a:solidFill>
          </a:ln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1" name="Google Shape;564;g8a2b5192ce_0_645"/>
          <p:cNvSpPr/>
          <p:nvPr/>
        </p:nvSpPr>
        <p:spPr>
          <a:xfrm>
            <a:off x="17925533" y="502933"/>
            <a:ext cx="508001" cy="512001"/>
          </a:xfrm>
          <a:prstGeom prst="ellipse">
            <a:avLst/>
          </a:prstGeom>
          <a:solidFill>
            <a:srgbClr val="A7D86D"/>
          </a:solidFill>
          <a:ln w="50800">
            <a:solidFill>
              <a:srgbClr val="A7D86D"/>
            </a:solidFill>
          </a:ln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2" name="Google Shape;565;g8a2b5192ce_0_645"/>
          <p:cNvSpPr/>
          <p:nvPr/>
        </p:nvSpPr>
        <p:spPr>
          <a:xfrm>
            <a:off x="17925533" y="1827533"/>
            <a:ext cx="508001" cy="512001"/>
          </a:xfrm>
          <a:prstGeom prst="ellipse">
            <a:avLst/>
          </a:prstGeom>
          <a:solidFill>
            <a:srgbClr val="A7D86D"/>
          </a:solidFill>
          <a:ln w="50800">
            <a:solidFill>
              <a:srgbClr val="A7D86D"/>
            </a:solidFill>
          </a:ln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3" name="Google Shape;566;g8a2b5192ce_0_645"/>
          <p:cNvSpPr/>
          <p:nvPr/>
        </p:nvSpPr>
        <p:spPr>
          <a:xfrm>
            <a:off x="17925533" y="2488933"/>
            <a:ext cx="508001" cy="512001"/>
          </a:xfrm>
          <a:prstGeom prst="ellipse">
            <a:avLst/>
          </a:prstGeom>
          <a:solidFill>
            <a:srgbClr val="A7D86D"/>
          </a:solidFill>
          <a:ln w="50800">
            <a:solidFill>
              <a:srgbClr val="A7D86D"/>
            </a:solidFill>
          </a:ln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4" name="Google Shape;567;g8a2b5192ce_0_645"/>
          <p:cNvSpPr/>
          <p:nvPr/>
        </p:nvSpPr>
        <p:spPr>
          <a:xfrm>
            <a:off x="17996673" y="576047"/>
            <a:ext cx="365756" cy="365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0668" y="32"/>
                </a:lnTo>
                <a:lnTo>
                  <a:pt x="10472" y="132"/>
                </a:lnTo>
                <a:lnTo>
                  <a:pt x="9848" y="492"/>
                </a:lnTo>
                <a:lnTo>
                  <a:pt x="9487" y="722"/>
                </a:lnTo>
                <a:lnTo>
                  <a:pt x="9093" y="1017"/>
                </a:lnTo>
                <a:lnTo>
                  <a:pt x="8666" y="1313"/>
                </a:lnTo>
                <a:lnTo>
                  <a:pt x="8272" y="1675"/>
                </a:lnTo>
                <a:lnTo>
                  <a:pt x="7911" y="2035"/>
                </a:lnTo>
                <a:lnTo>
                  <a:pt x="7584" y="2429"/>
                </a:lnTo>
                <a:lnTo>
                  <a:pt x="7320" y="2823"/>
                </a:lnTo>
                <a:lnTo>
                  <a:pt x="7222" y="3020"/>
                </a:lnTo>
                <a:lnTo>
                  <a:pt x="7156" y="3250"/>
                </a:lnTo>
                <a:lnTo>
                  <a:pt x="7090" y="3446"/>
                </a:lnTo>
                <a:lnTo>
                  <a:pt x="7058" y="3644"/>
                </a:lnTo>
                <a:lnTo>
                  <a:pt x="7058" y="3841"/>
                </a:lnTo>
                <a:lnTo>
                  <a:pt x="7090" y="4071"/>
                </a:lnTo>
                <a:lnTo>
                  <a:pt x="7156" y="4268"/>
                </a:lnTo>
                <a:lnTo>
                  <a:pt x="7254" y="4465"/>
                </a:lnTo>
                <a:lnTo>
                  <a:pt x="7386" y="4661"/>
                </a:lnTo>
                <a:lnTo>
                  <a:pt x="7550" y="4859"/>
                </a:lnTo>
                <a:lnTo>
                  <a:pt x="7813" y="5055"/>
                </a:lnTo>
                <a:lnTo>
                  <a:pt x="8338" y="5319"/>
                </a:lnTo>
                <a:lnTo>
                  <a:pt x="8633" y="5383"/>
                </a:lnTo>
                <a:lnTo>
                  <a:pt x="8929" y="5449"/>
                </a:lnTo>
                <a:lnTo>
                  <a:pt x="9225" y="5581"/>
                </a:lnTo>
                <a:lnTo>
                  <a:pt x="9487" y="5713"/>
                </a:lnTo>
                <a:lnTo>
                  <a:pt x="9749" y="5942"/>
                </a:lnTo>
                <a:lnTo>
                  <a:pt x="9979" y="6204"/>
                </a:lnTo>
                <a:lnTo>
                  <a:pt x="10110" y="6500"/>
                </a:lnTo>
                <a:lnTo>
                  <a:pt x="10209" y="6828"/>
                </a:lnTo>
                <a:lnTo>
                  <a:pt x="10242" y="7222"/>
                </a:lnTo>
                <a:lnTo>
                  <a:pt x="10209" y="7485"/>
                </a:lnTo>
                <a:lnTo>
                  <a:pt x="10176" y="7780"/>
                </a:lnTo>
                <a:lnTo>
                  <a:pt x="10078" y="8043"/>
                </a:lnTo>
                <a:lnTo>
                  <a:pt x="9979" y="8305"/>
                </a:lnTo>
                <a:lnTo>
                  <a:pt x="9848" y="8567"/>
                </a:lnTo>
                <a:lnTo>
                  <a:pt x="9684" y="8831"/>
                </a:lnTo>
                <a:lnTo>
                  <a:pt x="9487" y="9061"/>
                </a:lnTo>
                <a:lnTo>
                  <a:pt x="9291" y="9291"/>
                </a:lnTo>
                <a:lnTo>
                  <a:pt x="9061" y="9487"/>
                </a:lnTo>
                <a:lnTo>
                  <a:pt x="8831" y="9684"/>
                </a:lnTo>
                <a:lnTo>
                  <a:pt x="8601" y="9816"/>
                </a:lnTo>
                <a:lnTo>
                  <a:pt x="8338" y="9980"/>
                </a:lnTo>
                <a:lnTo>
                  <a:pt x="8075" y="10078"/>
                </a:lnTo>
                <a:lnTo>
                  <a:pt x="7780" y="10176"/>
                </a:lnTo>
                <a:lnTo>
                  <a:pt x="7484" y="10210"/>
                </a:lnTo>
                <a:lnTo>
                  <a:pt x="7222" y="10242"/>
                </a:lnTo>
                <a:lnTo>
                  <a:pt x="6860" y="10210"/>
                </a:lnTo>
                <a:lnTo>
                  <a:pt x="6532" y="10110"/>
                </a:lnTo>
                <a:lnTo>
                  <a:pt x="6204" y="9980"/>
                </a:lnTo>
                <a:lnTo>
                  <a:pt x="5941" y="9750"/>
                </a:lnTo>
                <a:lnTo>
                  <a:pt x="5711" y="9487"/>
                </a:lnTo>
                <a:lnTo>
                  <a:pt x="5547" y="9192"/>
                </a:lnTo>
                <a:lnTo>
                  <a:pt x="5351" y="8601"/>
                </a:lnTo>
                <a:lnTo>
                  <a:pt x="5285" y="8339"/>
                </a:lnTo>
                <a:lnTo>
                  <a:pt x="5187" y="8075"/>
                </a:lnTo>
                <a:lnTo>
                  <a:pt x="5055" y="7813"/>
                </a:lnTo>
                <a:lnTo>
                  <a:pt x="4858" y="7550"/>
                </a:lnTo>
                <a:lnTo>
                  <a:pt x="4661" y="7386"/>
                </a:lnTo>
                <a:lnTo>
                  <a:pt x="4464" y="7256"/>
                </a:lnTo>
                <a:lnTo>
                  <a:pt x="4268" y="7156"/>
                </a:lnTo>
                <a:lnTo>
                  <a:pt x="4070" y="7090"/>
                </a:lnTo>
                <a:lnTo>
                  <a:pt x="3840" y="7058"/>
                </a:lnTo>
                <a:lnTo>
                  <a:pt x="3644" y="7058"/>
                </a:lnTo>
                <a:lnTo>
                  <a:pt x="3446" y="7090"/>
                </a:lnTo>
                <a:lnTo>
                  <a:pt x="3250" y="7156"/>
                </a:lnTo>
                <a:lnTo>
                  <a:pt x="3020" y="7222"/>
                </a:lnTo>
                <a:lnTo>
                  <a:pt x="2823" y="7320"/>
                </a:lnTo>
                <a:lnTo>
                  <a:pt x="2429" y="7584"/>
                </a:lnTo>
                <a:lnTo>
                  <a:pt x="2035" y="7911"/>
                </a:lnTo>
                <a:lnTo>
                  <a:pt x="1673" y="8273"/>
                </a:lnTo>
                <a:lnTo>
                  <a:pt x="1313" y="8667"/>
                </a:lnTo>
                <a:lnTo>
                  <a:pt x="1017" y="9093"/>
                </a:lnTo>
                <a:lnTo>
                  <a:pt x="722" y="9487"/>
                </a:lnTo>
                <a:lnTo>
                  <a:pt x="492" y="9848"/>
                </a:lnTo>
                <a:lnTo>
                  <a:pt x="132" y="10472"/>
                </a:lnTo>
                <a:lnTo>
                  <a:pt x="32" y="10670"/>
                </a:lnTo>
                <a:lnTo>
                  <a:pt x="0" y="10800"/>
                </a:lnTo>
                <a:lnTo>
                  <a:pt x="32" y="11063"/>
                </a:lnTo>
                <a:lnTo>
                  <a:pt x="98" y="11293"/>
                </a:lnTo>
                <a:lnTo>
                  <a:pt x="230" y="11555"/>
                </a:lnTo>
                <a:lnTo>
                  <a:pt x="394" y="11753"/>
                </a:lnTo>
                <a:lnTo>
                  <a:pt x="788" y="12113"/>
                </a:lnTo>
                <a:lnTo>
                  <a:pt x="1181" y="12441"/>
                </a:lnTo>
                <a:lnTo>
                  <a:pt x="1903" y="13033"/>
                </a:lnTo>
                <a:lnTo>
                  <a:pt x="2561" y="13525"/>
                </a:lnTo>
                <a:lnTo>
                  <a:pt x="2823" y="13754"/>
                </a:lnTo>
                <a:lnTo>
                  <a:pt x="3086" y="13984"/>
                </a:lnTo>
                <a:lnTo>
                  <a:pt x="3414" y="14444"/>
                </a:lnTo>
                <a:lnTo>
                  <a:pt x="3480" y="14674"/>
                </a:lnTo>
                <a:lnTo>
                  <a:pt x="3480" y="14937"/>
                </a:lnTo>
                <a:lnTo>
                  <a:pt x="3414" y="15199"/>
                </a:lnTo>
                <a:lnTo>
                  <a:pt x="3282" y="15495"/>
                </a:lnTo>
                <a:lnTo>
                  <a:pt x="3052" y="15823"/>
                </a:lnTo>
                <a:lnTo>
                  <a:pt x="2692" y="16185"/>
                </a:lnTo>
                <a:lnTo>
                  <a:pt x="2462" y="16414"/>
                </a:lnTo>
                <a:lnTo>
                  <a:pt x="2199" y="16545"/>
                </a:lnTo>
                <a:lnTo>
                  <a:pt x="1903" y="16644"/>
                </a:lnTo>
                <a:lnTo>
                  <a:pt x="1641" y="16709"/>
                </a:lnTo>
                <a:lnTo>
                  <a:pt x="1345" y="16775"/>
                </a:lnTo>
                <a:lnTo>
                  <a:pt x="1050" y="16906"/>
                </a:lnTo>
                <a:lnTo>
                  <a:pt x="788" y="17070"/>
                </a:lnTo>
                <a:lnTo>
                  <a:pt x="492" y="17300"/>
                </a:lnTo>
                <a:lnTo>
                  <a:pt x="262" y="17562"/>
                </a:lnTo>
                <a:lnTo>
                  <a:pt x="132" y="17858"/>
                </a:lnTo>
                <a:lnTo>
                  <a:pt x="32" y="18186"/>
                </a:lnTo>
                <a:lnTo>
                  <a:pt x="0" y="18548"/>
                </a:lnTo>
                <a:lnTo>
                  <a:pt x="32" y="18843"/>
                </a:lnTo>
                <a:lnTo>
                  <a:pt x="66" y="19139"/>
                </a:lnTo>
                <a:lnTo>
                  <a:pt x="164" y="19401"/>
                </a:lnTo>
                <a:lnTo>
                  <a:pt x="296" y="19697"/>
                </a:lnTo>
                <a:lnTo>
                  <a:pt x="426" y="19927"/>
                </a:lnTo>
                <a:lnTo>
                  <a:pt x="590" y="20189"/>
                </a:lnTo>
                <a:lnTo>
                  <a:pt x="755" y="20419"/>
                </a:lnTo>
                <a:lnTo>
                  <a:pt x="952" y="20648"/>
                </a:lnTo>
                <a:lnTo>
                  <a:pt x="1181" y="20846"/>
                </a:lnTo>
                <a:lnTo>
                  <a:pt x="1411" y="21010"/>
                </a:lnTo>
                <a:lnTo>
                  <a:pt x="1673" y="21174"/>
                </a:lnTo>
                <a:lnTo>
                  <a:pt x="1937" y="21338"/>
                </a:lnTo>
                <a:lnTo>
                  <a:pt x="2199" y="21436"/>
                </a:lnTo>
                <a:lnTo>
                  <a:pt x="2495" y="21535"/>
                </a:lnTo>
                <a:lnTo>
                  <a:pt x="2757" y="21568"/>
                </a:lnTo>
                <a:lnTo>
                  <a:pt x="3052" y="21600"/>
                </a:lnTo>
                <a:lnTo>
                  <a:pt x="3414" y="21568"/>
                </a:lnTo>
                <a:lnTo>
                  <a:pt x="3742" y="21470"/>
                </a:lnTo>
                <a:lnTo>
                  <a:pt x="4038" y="21338"/>
                </a:lnTo>
                <a:lnTo>
                  <a:pt x="4300" y="21108"/>
                </a:lnTo>
                <a:lnTo>
                  <a:pt x="4530" y="20846"/>
                </a:lnTo>
                <a:lnTo>
                  <a:pt x="4694" y="20550"/>
                </a:lnTo>
                <a:lnTo>
                  <a:pt x="4793" y="20288"/>
                </a:lnTo>
                <a:lnTo>
                  <a:pt x="4858" y="19992"/>
                </a:lnTo>
                <a:lnTo>
                  <a:pt x="4957" y="19697"/>
                </a:lnTo>
                <a:lnTo>
                  <a:pt x="5055" y="19435"/>
                </a:lnTo>
                <a:lnTo>
                  <a:pt x="5187" y="19139"/>
                </a:lnTo>
                <a:lnTo>
                  <a:pt x="5417" y="18909"/>
                </a:lnTo>
                <a:lnTo>
                  <a:pt x="5777" y="18581"/>
                </a:lnTo>
                <a:lnTo>
                  <a:pt x="6106" y="18318"/>
                </a:lnTo>
                <a:lnTo>
                  <a:pt x="6401" y="18186"/>
                </a:lnTo>
                <a:lnTo>
                  <a:pt x="6664" y="18121"/>
                </a:lnTo>
                <a:lnTo>
                  <a:pt x="6926" y="18121"/>
                </a:lnTo>
                <a:lnTo>
                  <a:pt x="7156" y="18186"/>
                </a:lnTo>
                <a:lnTo>
                  <a:pt x="7386" y="18351"/>
                </a:lnTo>
                <a:lnTo>
                  <a:pt x="7616" y="18515"/>
                </a:lnTo>
                <a:lnTo>
                  <a:pt x="8075" y="19039"/>
                </a:lnTo>
                <a:lnTo>
                  <a:pt x="8567" y="19697"/>
                </a:lnTo>
                <a:lnTo>
                  <a:pt x="9159" y="20419"/>
                </a:lnTo>
                <a:lnTo>
                  <a:pt x="9487" y="20812"/>
                </a:lnTo>
                <a:lnTo>
                  <a:pt x="9848" y="21206"/>
                </a:lnTo>
                <a:lnTo>
                  <a:pt x="10045" y="21370"/>
                </a:lnTo>
                <a:lnTo>
                  <a:pt x="10308" y="21502"/>
                </a:lnTo>
                <a:lnTo>
                  <a:pt x="10538" y="21568"/>
                </a:lnTo>
                <a:lnTo>
                  <a:pt x="10800" y="21600"/>
                </a:lnTo>
                <a:lnTo>
                  <a:pt x="10932" y="21568"/>
                </a:lnTo>
                <a:lnTo>
                  <a:pt x="11128" y="21470"/>
                </a:lnTo>
                <a:lnTo>
                  <a:pt x="11752" y="21108"/>
                </a:lnTo>
                <a:lnTo>
                  <a:pt x="12113" y="20878"/>
                </a:lnTo>
                <a:lnTo>
                  <a:pt x="12507" y="20583"/>
                </a:lnTo>
                <a:lnTo>
                  <a:pt x="12933" y="20288"/>
                </a:lnTo>
                <a:lnTo>
                  <a:pt x="13328" y="19927"/>
                </a:lnTo>
                <a:lnTo>
                  <a:pt x="13689" y="19565"/>
                </a:lnTo>
                <a:lnTo>
                  <a:pt x="14016" y="19171"/>
                </a:lnTo>
                <a:lnTo>
                  <a:pt x="14280" y="18777"/>
                </a:lnTo>
                <a:lnTo>
                  <a:pt x="14378" y="18581"/>
                </a:lnTo>
                <a:lnTo>
                  <a:pt x="14444" y="18351"/>
                </a:lnTo>
                <a:lnTo>
                  <a:pt x="14510" y="18154"/>
                </a:lnTo>
                <a:lnTo>
                  <a:pt x="14542" y="17956"/>
                </a:lnTo>
                <a:lnTo>
                  <a:pt x="14542" y="17760"/>
                </a:lnTo>
                <a:lnTo>
                  <a:pt x="14510" y="17530"/>
                </a:lnTo>
                <a:lnTo>
                  <a:pt x="14444" y="17332"/>
                </a:lnTo>
                <a:lnTo>
                  <a:pt x="14346" y="17136"/>
                </a:lnTo>
                <a:lnTo>
                  <a:pt x="14214" y="16939"/>
                </a:lnTo>
                <a:lnTo>
                  <a:pt x="14050" y="16742"/>
                </a:lnTo>
                <a:lnTo>
                  <a:pt x="13787" y="16545"/>
                </a:lnTo>
                <a:lnTo>
                  <a:pt x="13525" y="16414"/>
                </a:lnTo>
                <a:lnTo>
                  <a:pt x="13262" y="16315"/>
                </a:lnTo>
                <a:lnTo>
                  <a:pt x="12967" y="16217"/>
                </a:lnTo>
                <a:lnTo>
                  <a:pt x="12671" y="16151"/>
                </a:lnTo>
                <a:lnTo>
                  <a:pt x="12375" y="16021"/>
                </a:lnTo>
                <a:lnTo>
                  <a:pt x="12113" y="15889"/>
                </a:lnTo>
                <a:lnTo>
                  <a:pt x="11851" y="15659"/>
                </a:lnTo>
                <a:lnTo>
                  <a:pt x="11621" y="15396"/>
                </a:lnTo>
                <a:lnTo>
                  <a:pt x="11490" y="15101"/>
                </a:lnTo>
                <a:lnTo>
                  <a:pt x="11391" y="14772"/>
                </a:lnTo>
                <a:lnTo>
                  <a:pt x="11358" y="14378"/>
                </a:lnTo>
                <a:lnTo>
                  <a:pt x="11391" y="14116"/>
                </a:lnTo>
                <a:lnTo>
                  <a:pt x="11424" y="13820"/>
                </a:lnTo>
                <a:lnTo>
                  <a:pt x="11522" y="13558"/>
                </a:lnTo>
                <a:lnTo>
                  <a:pt x="11621" y="13295"/>
                </a:lnTo>
                <a:lnTo>
                  <a:pt x="11752" y="13033"/>
                </a:lnTo>
                <a:lnTo>
                  <a:pt x="11916" y="12770"/>
                </a:lnTo>
                <a:lnTo>
                  <a:pt x="12113" y="12541"/>
                </a:lnTo>
                <a:lnTo>
                  <a:pt x="12309" y="12311"/>
                </a:lnTo>
                <a:lnTo>
                  <a:pt x="12539" y="12113"/>
                </a:lnTo>
                <a:lnTo>
                  <a:pt x="12999" y="11785"/>
                </a:lnTo>
                <a:lnTo>
                  <a:pt x="13262" y="11621"/>
                </a:lnTo>
                <a:lnTo>
                  <a:pt x="13525" y="11523"/>
                </a:lnTo>
                <a:lnTo>
                  <a:pt x="13820" y="11424"/>
                </a:lnTo>
                <a:lnTo>
                  <a:pt x="14116" y="11391"/>
                </a:lnTo>
                <a:lnTo>
                  <a:pt x="14378" y="11358"/>
                </a:lnTo>
                <a:lnTo>
                  <a:pt x="14740" y="11391"/>
                </a:lnTo>
                <a:lnTo>
                  <a:pt x="15068" y="11490"/>
                </a:lnTo>
                <a:lnTo>
                  <a:pt x="15396" y="11621"/>
                </a:lnTo>
                <a:lnTo>
                  <a:pt x="15659" y="11851"/>
                </a:lnTo>
                <a:lnTo>
                  <a:pt x="15889" y="12113"/>
                </a:lnTo>
                <a:lnTo>
                  <a:pt x="16053" y="12409"/>
                </a:lnTo>
                <a:lnTo>
                  <a:pt x="16249" y="13000"/>
                </a:lnTo>
                <a:lnTo>
                  <a:pt x="16315" y="13262"/>
                </a:lnTo>
                <a:lnTo>
                  <a:pt x="16413" y="13525"/>
                </a:lnTo>
                <a:lnTo>
                  <a:pt x="16545" y="13788"/>
                </a:lnTo>
                <a:lnTo>
                  <a:pt x="16742" y="14050"/>
                </a:lnTo>
                <a:lnTo>
                  <a:pt x="16939" y="14214"/>
                </a:lnTo>
                <a:lnTo>
                  <a:pt x="17136" y="14346"/>
                </a:lnTo>
                <a:lnTo>
                  <a:pt x="17332" y="14444"/>
                </a:lnTo>
                <a:lnTo>
                  <a:pt x="17530" y="14510"/>
                </a:lnTo>
                <a:lnTo>
                  <a:pt x="17760" y="14542"/>
                </a:lnTo>
                <a:lnTo>
                  <a:pt x="17956" y="14542"/>
                </a:lnTo>
                <a:lnTo>
                  <a:pt x="18154" y="14510"/>
                </a:lnTo>
                <a:lnTo>
                  <a:pt x="18350" y="14444"/>
                </a:lnTo>
                <a:lnTo>
                  <a:pt x="18580" y="14378"/>
                </a:lnTo>
                <a:lnTo>
                  <a:pt x="18777" y="14280"/>
                </a:lnTo>
                <a:lnTo>
                  <a:pt x="19171" y="14018"/>
                </a:lnTo>
                <a:lnTo>
                  <a:pt x="19565" y="13689"/>
                </a:lnTo>
                <a:lnTo>
                  <a:pt x="19927" y="13328"/>
                </a:lnTo>
                <a:lnTo>
                  <a:pt x="20287" y="12934"/>
                </a:lnTo>
                <a:lnTo>
                  <a:pt x="20583" y="12507"/>
                </a:lnTo>
                <a:lnTo>
                  <a:pt x="20878" y="12113"/>
                </a:lnTo>
                <a:lnTo>
                  <a:pt x="21108" y="11753"/>
                </a:lnTo>
                <a:lnTo>
                  <a:pt x="21468" y="11128"/>
                </a:lnTo>
                <a:lnTo>
                  <a:pt x="21568" y="10932"/>
                </a:lnTo>
                <a:lnTo>
                  <a:pt x="21600" y="10800"/>
                </a:lnTo>
                <a:lnTo>
                  <a:pt x="21568" y="10538"/>
                </a:lnTo>
                <a:lnTo>
                  <a:pt x="21502" y="10308"/>
                </a:lnTo>
                <a:lnTo>
                  <a:pt x="21370" y="10046"/>
                </a:lnTo>
                <a:lnTo>
                  <a:pt x="21206" y="9848"/>
                </a:lnTo>
                <a:lnTo>
                  <a:pt x="20812" y="9487"/>
                </a:lnTo>
                <a:lnTo>
                  <a:pt x="20419" y="9159"/>
                </a:lnTo>
                <a:lnTo>
                  <a:pt x="19697" y="8567"/>
                </a:lnTo>
                <a:lnTo>
                  <a:pt x="19039" y="8075"/>
                </a:lnTo>
                <a:lnTo>
                  <a:pt x="18777" y="7846"/>
                </a:lnTo>
                <a:lnTo>
                  <a:pt x="18514" y="7616"/>
                </a:lnTo>
                <a:lnTo>
                  <a:pt x="18186" y="7156"/>
                </a:lnTo>
                <a:lnTo>
                  <a:pt x="18120" y="6926"/>
                </a:lnTo>
                <a:lnTo>
                  <a:pt x="18120" y="6664"/>
                </a:lnTo>
                <a:lnTo>
                  <a:pt x="18186" y="6402"/>
                </a:lnTo>
                <a:lnTo>
                  <a:pt x="18318" y="6106"/>
                </a:lnTo>
                <a:lnTo>
                  <a:pt x="18548" y="5778"/>
                </a:lnTo>
                <a:lnTo>
                  <a:pt x="18908" y="5417"/>
                </a:lnTo>
                <a:lnTo>
                  <a:pt x="19138" y="5187"/>
                </a:lnTo>
                <a:lnTo>
                  <a:pt x="19401" y="5055"/>
                </a:lnTo>
                <a:lnTo>
                  <a:pt x="19697" y="4957"/>
                </a:lnTo>
                <a:lnTo>
                  <a:pt x="19959" y="4891"/>
                </a:lnTo>
                <a:lnTo>
                  <a:pt x="20255" y="4825"/>
                </a:lnTo>
                <a:lnTo>
                  <a:pt x="20550" y="4695"/>
                </a:lnTo>
                <a:lnTo>
                  <a:pt x="20812" y="4530"/>
                </a:lnTo>
                <a:lnTo>
                  <a:pt x="21108" y="4300"/>
                </a:lnTo>
                <a:lnTo>
                  <a:pt x="21338" y="4038"/>
                </a:lnTo>
                <a:lnTo>
                  <a:pt x="21468" y="3742"/>
                </a:lnTo>
                <a:lnTo>
                  <a:pt x="21568" y="3414"/>
                </a:lnTo>
                <a:lnTo>
                  <a:pt x="21600" y="3052"/>
                </a:lnTo>
                <a:lnTo>
                  <a:pt x="21568" y="2758"/>
                </a:lnTo>
                <a:lnTo>
                  <a:pt x="21534" y="2462"/>
                </a:lnTo>
                <a:lnTo>
                  <a:pt x="21436" y="2199"/>
                </a:lnTo>
                <a:lnTo>
                  <a:pt x="21304" y="1905"/>
                </a:lnTo>
                <a:lnTo>
                  <a:pt x="21174" y="1675"/>
                </a:lnTo>
                <a:lnTo>
                  <a:pt x="21010" y="1411"/>
                </a:lnTo>
                <a:lnTo>
                  <a:pt x="20845" y="1181"/>
                </a:lnTo>
                <a:lnTo>
                  <a:pt x="20648" y="952"/>
                </a:lnTo>
                <a:lnTo>
                  <a:pt x="20419" y="755"/>
                </a:lnTo>
                <a:lnTo>
                  <a:pt x="20189" y="591"/>
                </a:lnTo>
                <a:lnTo>
                  <a:pt x="19927" y="427"/>
                </a:lnTo>
                <a:lnTo>
                  <a:pt x="19663" y="262"/>
                </a:lnTo>
                <a:lnTo>
                  <a:pt x="19401" y="164"/>
                </a:lnTo>
                <a:lnTo>
                  <a:pt x="19105" y="66"/>
                </a:lnTo>
                <a:lnTo>
                  <a:pt x="18843" y="32"/>
                </a:lnTo>
                <a:lnTo>
                  <a:pt x="18548" y="0"/>
                </a:lnTo>
                <a:lnTo>
                  <a:pt x="18186" y="32"/>
                </a:lnTo>
                <a:lnTo>
                  <a:pt x="17858" y="132"/>
                </a:lnTo>
                <a:lnTo>
                  <a:pt x="17562" y="262"/>
                </a:lnTo>
                <a:lnTo>
                  <a:pt x="17300" y="492"/>
                </a:lnTo>
                <a:lnTo>
                  <a:pt x="17070" y="755"/>
                </a:lnTo>
                <a:lnTo>
                  <a:pt x="16906" y="1051"/>
                </a:lnTo>
                <a:lnTo>
                  <a:pt x="16807" y="1313"/>
                </a:lnTo>
                <a:lnTo>
                  <a:pt x="16742" y="1609"/>
                </a:lnTo>
                <a:lnTo>
                  <a:pt x="16643" y="1905"/>
                </a:lnTo>
                <a:lnTo>
                  <a:pt x="16545" y="2167"/>
                </a:lnTo>
                <a:lnTo>
                  <a:pt x="16413" y="2462"/>
                </a:lnTo>
                <a:lnTo>
                  <a:pt x="15823" y="3052"/>
                </a:lnTo>
                <a:lnTo>
                  <a:pt x="15494" y="3282"/>
                </a:lnTo>
                <a:lnTo>
                  <a:pt x="15199" y="3414"/>
                </a:lnTo>
                <a:lnTo>
                  <a:pt x="14936" y="3480"/>
                </a:lnTo>
                <a:lnTo>
                  <a:pt x="14674" y="3480"/>
                </a:lnTo>
                <a:lnTo>
                  <a:pt x="14444" y="3414"/>
                </a:lnTo>
                <a:lnTo>
                  <a:pt x="13984" y="3086"/>
                </a:lnTo>
                <a:lnTo>
                  <a:pt x="13754" y="2823"/>
                </a:lnTo>
                <a:lnTo>
                  <a:pt x="13525" y="2561"/>
                </a:lnTo>
                <a:lnTo>
                  <a:pt x="13033" y="1905"/>
                </a:lnTo>
                <a:lnTo>
                  <a:pt x="12441" y="1181"/>
                </a:lnTo>
                <a:lnTo>
                  <a:pt x="12113" y="788"/>
                </a:lnTo>
                <a:lnTo>
                  <a:pt x="11752" y="394"/>
                </a:lnTo>
                <a:lnTo>
                  <a:pt x="11555" y="230"/>
                </a:lnTo>
                <a:lnTo>
                  <a:pt x="11292" y="98"/>
                </a:lnTo>
                <a:lnTo>
                  <a:pt x="11062" y="32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128" name="Google Shape;568;g8a2b5192ce_0_645"/>
          <p:cNvGrpSpPr/>
          <p:nvPr/>
        </p:nvGrpSpPr>
        <p:grpSpPr>
          <a:xfrm>
            <a:off x="17996720" y="1238357"/>
            <a:ext cx="365711" cy="365739"/>
            <a:chOff x="22" y="0"/>
            <a:chExt cx="365710" cy="365738"/>
          </a:xfrm>
        </p:grpSpPr>
        <p:sp>
          <p:nvSpPr>
            <p:cNvPr id="1125" name="Google Shape;569;g8a2b5192ce_0_645"/>
            <p:cNvSpPr/>
            <p:nvPr/>
          </p:nvSpPr>
          <p:spPr>
            <a:xfrm>
              <a:off x="22" y="-1"/>
              <a:ext cx="278866" cy="27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79" y="1671"/>
                  </a:moveTo>
                  <a:lnTo>
                    <a:pt x="11739" y="1755"/>
                  </a:lnTo>
                  <a:lnTo>
                    <a:pt x="12617" y="1880"/>
                  </a:lnTo>
                  <a:lnTo>
                    <a:pt x="13494" y="2089"/>
                  </a:lnTo>
                  <a:lnTo>
                    <a:pt x="14331" y="2424"/>
                  </a:lnTo>
                  <a:lnTo>
                    <a:pt x="15125" y="2799"/>
                  </a:lnTo>
                  <a:lnTo>
                    <a:pt x="15876" y="3259"/>
                  </a:lnTo>
                  <a:lnTo>
                    <a:pt x="16587" y="3760"/>
                  </a:lnTo>
                  <a:lnTo>
                    <a:pt x="17255" y="4345"/>
                  </a:lnTo>
                  <a:lnTo>
                    <a:pt x="17840" y="5014"/>
                  </a:lnTo>
                  <a:lnTo>
                    <a:pt x="18341" y="5724"/>
                  </a:lnTo>
                  <a:lnTo>
                    <a:pt x="18801" y="6476"/>
                  </a:lnTo>
                  <a:lnTo>
                    <a:pt x="19178" y="7270"/>
                  </a:lnTo>
                  <a:lnTo>
                    <a:pt x="19511" y="8105"/>
                  </a:lnTo>
                  <a:lnTo>
                    <a:pt x="19720" y="8982"/>
                  </a:lnTo>
                  <a:lnTo>
                    <a:pt x="19888" y="9860"/>
                  </a:lnTo>
                  <a:lnTo>
                    <a:pt x="19929" y="10821"/>
                  </a:lnTo>
                  <a:lnTo>
                    <a:pt x="19888" y="11740"/>
                  </a:lnTo>
                  <a:lnTo>
                    <a:pt x="19720" y="12659"/>
                  </a:lnTo>
                  <a:lnTo>
                    <a:pt x="19511" y="13536"/>
                  </a:lnTo>
                  <a:lnTo>
                    <a:pt x="19178" y="14373"/>
                  </a:lnTo>
                  <a:lnTo>
                    <a:pt x="18801" y="15166"/>
                  </a:lnTo>
                  <a:lnTo>
                    <a:pt x="18341" y="15917"/>
                  </a:lnTo>
                  <a:lnTo>
                    <a:pt x="17840" y="16586"/>
                  </a:lnTo>
                  <a:lnTo>
                    <a:pt x="17255" y="17255"/>
                  </a:lnTo>
                  <a:lnTo>
                    <a:pt x="16587" y="17840"/>
                  </a:lnTo>
                  <a:lnTo>
                    <a:pt x="15876" y="18382"/>
                  </a:lnTo>
                  <a:lnTo>
                    <a:pt x="15125" y="18842"/>
                  </a:lnTo>
                  <a:lnTo>
                    <a:pt x="14331" y="19219"/>
                  </a:lnTo>
                  <a:lnTo>
                    <a:pt x="13494" y="19511"/>
                  </a:lnTo>
                  <a:lnTo>
                    <a:pt x="12617" y="19761"/>
                  </a:lnTo>
                  <a:lnTo>
                    <a:pt x="11739" y="19886"/>
                  </a:lnTo>
                  <a:lnTo>
                    <a:pt x="10779" y="19929"/>
                  </a:lnTo>
                  <a:lnTo>
                    <a:pt x="9859" y="19886"/>
                  </a:lnTo>
                  <a:lnTo>
                    <a:pt x="8940" y="19761"/>
                  </a:lnTo>
                  <a:lnTo>
                    <a:pt x="8063" y="19511"/>
                  </a:lnTo>
                  <a:lnTo>
                    <a:pt x="7228" y="19219"/>
                  </a:lnTo>
                  <a:lnTo>
                    <a:pt x="6434" y="18842"/>
                  </a:lnTo>
                  <a:lnTo>
                    <a:pt x="5681" y="18382"/>
                  </a:lnTo>
                  <a:lnTo>
                    <a:pt x="5013" y="17840"/>
                  </a:lnTo>
                  <a:lnTo>
                    <a:pt x="4345" y="17255"/>
                  </a:lnTo>
                  <a:lnTo>
                    <a:pt x="3760" y="16586"/>
                  </a:lnTo>
                  <a:lnTo>
                    <a:pt x="3216" y="15917"/>
                  </a:lnTo>
                  <a:lnTo>
                    <a:pt x="2758" y="15166"/>
                  </a:lnTo>
                  <a:lnTo>
                    <a:pt x="2381" y="14373"/>
                  </a:lnTo>
                  <a:lnTo>
                    <a:pt x="2089" y="13536"/>
                  </a:lnTo>
                  <a:lnTo>
                    <a:pt x="1837" y="12659"/>
                  </a:lnTo>
                  <a:lnTo>
                    <a:pt x="1712" y="11740"/>
                  </a:lnTo>
                  <a:lnTo>
                    <a:pt x="1671" y="10821"/>
                  </a:lnTo>
                  <a:lnTo>
                    <a:pt x="1712" y="9860"/>
                  </a:lnTo>
                  <a:lnTo>
                    <a:pt x="1837" y="8982"/>
                  </a:lnTo>
                  <a:lnTo>
                    <a:pt x="2089" y="8105"/>
                  </a:lnTo>
                  <a:lnTo>
                    <a:pt x="2381" y="7270"/>
                  </a:lnTo>
                  <a:lnTo>
                    <a:pt x="2758" y="6476"/>
                  </a:lnTo>
                  <a:lnTo>
                    <a:pt x="3216" y="5724"/>
                  </a:lnTo>
                  <a:lnTo>
                    <a:pt x="3760" y="5014"/>
                  </a:lnTo>
                  <a:lnTo>
                    <a:pt x="4345" y="4345"/>
                  </a:lnTo>
                  <a:lnTo>
                    <a:pt x="5013" y="3760"/>
                  </a:lnTo>
                  <a:lnTo>
                    <a:pt x="5681" y="3259"/>
                  </a:lnTo>
                  <a:lnTo>
                    <a:pt x="6434" y="2799"/>
                  </a:lnTo>
                  <a:lnTo>
                    <a:pt x="7228" y="2424"/>
                  </a:lnTo>
                  <a:lnTo>
                    <a:pt x="8063" y="2089"/>
                  </a:lnTo>
                  <a:lnTo>
                    <a:pt x="8940" y="1880"/>
                  </a:lnTo>
                  <a:lnTo>
                    <a:pt x="9859" y="1755"/>
                  </a:lnTo>
                  <a:lnTo>
                    <a:pt x="10779" y="1671"/>
                  </a:lnTo>
                  <a:close/>
                  <a:moveTo>
                    <a:pt x="10779" y="0"/>
                  </a:moveTo>
                  <a:lnTo>
                    <a:pt x="10235" y="41"/>
                  </a:lnTo>
                  <a:lnTo>
                    <a:pt x="9693" y="84"/>
                  </a:lnTo>
                  <a:lnTo>
                    <a:pt x="9149" y="125"/>
                  </a:lnTo>
                  <a:lnTo>
                    <a:pt x="8607" y="251"/>
                  </a:lnTo>
                  <a:lnTo>
                    <a:pt x="7604" y="501"/>
                  </a:lnTo>
                  <a:lnTo>
                    <a:pt x="7103" y="669"/>
                  </a:lnTo>
                  <a:lnTo>
                    <a:pt x="6600" y="878"/>
                  </a:lnTo>
                  <a:lnTo>
                    <a:pt x="6099" y="1086"/>
                  </a:lnTo>
                  <a:lnTo>
                    <a:pt x="5640" y="1338"/>
                  </a:lnTo>
                  <a:lnTo>
                    <a:pt x="5180" y="1587"/>
                  </a:lnTo>
                  <a:lnTo>
                    <a:pt x="4763" y="1839"/>
                  </a:lnTo>
                  <a:lnTo>
                    <a:pt x="3926" y="2465"/>
                  </a:lnTo>
                  <a:lnTo>
                    <a:pt x="3175" y="3175"/>
                  </a:lnTo>
                  <a:lnTo>
                    <a:pt x="2465" y="3928"/>
                  </a:lnTo>
                  <a:lnTo>
                    <a:pt x="1837" y="4762"/>
                  </a:lnTo>
                  <a:lnTo>
                    <a:pt x="1545" y="5223"/>
                  </a:lnTo>
                  <a:lnTo>
                    <a:pt x="1295" y="5683"/>
                  </a:lnTo>
                  <a:lnTo>
                    <a:pt x="1044" y="6141"/>
                  </a:lnTo>
                  <a:lnTo>
                    <a:pt x="835" y="6601"/>
                  </a:lnTo>
                  <a:lnTo>
                    <a:pt x="667" y="7102"/>
                  </a:lnTo>
                  <a:lnTo>
                    <a:pt x="501" y="7604"/>
                  </a:lnTo>
                  <a:lnTo>
                    <a:pt x="334" y="8105"/>
                  </a:lnTo>
                  <a:lnTo>
                    <a:pt x="209" y="8649"/>
                  </a:lnTo>
                  <a:lnTo>
                    <a:pt x="125" y="9150"/>
                  </a:lnTo>
                  <a:lnTo>
                    <a:pt x="41" y="9692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1" y="11908"/>
                  </a:lnTo>
                  <a:lnTo>
                    <a:pt x="125" y="12450"/>
                  </a:lnTo>
                  <a:lnTo>
                    <a:pt x="209" y="12994"/>
                  </a:lnTo>
                  <a:lnTo>
                    <a:pt x="334" y="13495"/>
                  </a:lnTo>
                  <a:lnTo>
                    <a:pt x="501" y="14037"/>
                  </a:lnTo>
                  <a:lnTo>
                    <a:pt x="667" y="14539"/>
                  </a:lnTo>
                  <a:lnTo>
                    <a:pt x="835" y="14999"/>
                  </a:lnTo>
                  <a:lnTo>
                    <a:pt x="1044" y="15500"/>
                  </a:lnTo>
                  <a:lnTo>
                    <a:pt x="1295" y="15960"/>
                  </a:lnTo>
                  <a:lnTo>
                    <a:pt x="1545" y="16419"/>
                  </a:lnTo>
                  <a:lnTo>
                    <a:pt x="1837" y="16838"/>
                  </a:lnTo>
                  <a:lnTo>
                    <a:pt x="2465" y="17672"/>
                  </a:lnTo>
                  <a:lnTo>
                    <a:pt x="3175" y="18425"/>
                  </a:lnTo>
                  <a:lnTo>
                    <a:pt x="3926" y="19135"/>
                  </a:lnTo>
                  <a:lnTo>
                    <a:pt x="4763" y="19761"/>
                  </a:lnTo>
                  <a:lnTo>
                    <a:pt x="5180" y="20054"/>
                  </a:lnTo>
                  <a:lnTo>
                    <a:pt x="5640" y="20305"/>
                  </a:lnTo>
                  <a:lnTo>
                    <a:pt x="6099" y="20555"/>
                  </a:lnTo>
                  <a:lnTo>
                    <a:pt x="6600" y="20764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6" y="21265"/>
                  </a:lnTo>
                  <a:lnTo>
                    <a:pt x="8607" y="21391"/>
                  </a:lnTo>
                  <a:lnTo>
                    <a:pt x="9149" y="21473"/>
                  </a:lnTo>
                  <a:lnTo>
                    <a:pt x="9693" y="21557"/>
                  </a:lnTo>
                  <a:lnTo>
                    <a:pt x="10235" y="21600"/>
                  </a:lnTo>
                  <a:lnTo>
                    <a:pt x="11365" y="21600"/>
                  </a:lnTo>
                  <a:lnTo>
                    <a:pt x="11907" y="21557"/>
                  </a:lnTo>
                  <a:lnTo>
                    <a:pt x="12451" y="21473"/>
                  </a:lnTo>
                  <a:lnTo>
                    <a:pt x="12952" y="21391"/>
                  </a:lnTo>
                  <a:lnTo>
                    <a:pt x="13494" y="21265"/>
                  </a:lnTo>
                  <a:lnTo>
                    <a:pt x="13996" y="21099"/>
                  </a:lnTo>
                  <a:lnTo>
                    <a:pt x="14998" y="20764"/>
                  </a:lnTo>
                  <a:lnTo>
                    <a:pt x="15458" y="20555"/>
                  </a:lnTo>
                  <a:lnTo>
                    <a:pt x="15919" y="20305"/>
                  </a:lnTo>
                  <a:lnTo>
                    <a:pt x="16377" y="20054"/>
                  </a:lnTo>
                  <a:lnTo>
                    <a:pt x="16837" y="19761"/>
                  </a:lnTo>
                  <a:lnTo>
                    <a:pt x="17674" y="19135"/>
                  </a:lnTo>
                  <a:lnTo>
                    <a:pt x="18425" y="18425"/>
                  </a:lnTo>
                  <a:lnTo>
                    <a:pt x="19135" y="17672"/>
                  </a:lnTo>
                  <a:lnTo>
                    <a:pt x="19763" y="16838"/>
                  </a:lnTo>
                  <a:lnTo>
                    <a:pt x="20012" y="16419"/>
                  </a:lnTo>
                  <a:lnTo>
                    <a:pt x="20264" y="15960"/>
                  </a:lnTo>
                  <a:lnTo>
                    <a:pt x="20514" y="15500"/>
                  </a:lnTo>
                  <a:lnTo>
                    <a:pt x="20722" y="14999"/>
                  </a:lnTo>
                  <a:lnTo>
                    <a:pt x="20933" y="14539"/>
                  </a:lnTo>
                  <a:lnTo>
                    <a:pt x="21099" y="14037"/>
                  </a:lnTo>
                  <a:lnTo>
                    <a:pt x="21266" y="13495"/>
                  </a:lnTo>
                  <a:lnTo>
                    <a:pt x="21350" y="12994"/>
                  </a:lnTo>
                  <a:lnTo>
                    <a:pt x="21475" y="12450"/>
                  </a:lnTo>
                  <a:lnTo>
                    <a:pt x="21516" y="11908"/>
                  </a:lnTo>
                  <a:lnTo>
                    <a:pt x="21559" y="11364"/>
                  </a:lnTo>
                  <a:lnTo>
                    <a:pt x="21600" y="10821"/>
                  </a:lnTo>
                  <a:lnTo>
                    <a:pt x="21559" y="10236"/>
                  </a:lnTo>
                  <a:lnTo>
                    <a:pt x="21516" y="9692"/>
                  </a:lnTo>
                  <a:lnTo>
                    <a:pt x="21475" y="9150"/>
                  </a:lnTo>
                  <a:lnTo>
                    <a:pt x="21350" y="8649"/>
                  </a:lnTo>
                  <a:lnTo>
                    <a:pt x="21266" y="8105"/>
                  </a:lnTo>
                  <a:lnTo>
                    <a:pt x="21099" y="7604"/>
                  </a:lnTo>
                  <a:lnTo>
                    <a:pt x="20933" y="7102"/>
                  </a:lnTo>
                  <a:lnTo>
                    <a:pt x="20722" y="6601"/>
                  </a:lnTo>
                  <a:lnTo>
                    <a:pt x="20514" y="6141"/>
                  </a:lnTo>
                  <a:lnTo>
                    <a:pt x="20264" y="5683"/>
                  </a:lnTo>
                  <a:lnTo>
                    <a:pt x="20012" y="5223"/>
                  </a:lnTo>
                  <a:lnTo>
                    <a:pt x="19763" y="4762"/>
                  </a:lnTo>
                  <a:lnTo>
                    <a:pt x="19135" y="3928"/>
                  </a:lnTo>
                  <a:lnTo>
                    <a:pt x="18425" y="3175"/>
                  </a:lnTo>
                  <a:lnTo>
                    <a:pt x="17674" y="2465"/>
                  </a:lnTo>
                  <a:lnTo>
                    <a:pt x="16837" y="1839"/>
                  </a:lnTo>
                  <a:lnTo>
                    <a:pt x="16377" y="1587"/>
                  </a:lnTo>
                  <a:lnTo>
                    <a:pt x="15919" y="1338"/>
                  </a:lnTo>
                  <a:lnTo>
                    <a:pt x="15458" y="1086"/>
                  </a:lnTo>
                  <a:lnTo>
                    <a:pt x="14998" y="878"/>
                  </a:lnTo>
                  <a:lnTo>
                    <a:pt x="14497" y="669"/>
                  </a:lnTo>
                  <a:lnTo>
                    <a:pt x="13996" y="501"/>
                  </a:lnTo>
                  <a:lnTo>
                    <a:pt x="13494" y="376"/>
                  </a:lnTo>
                  <a:lnTo>
                    <a:pt x="12952" y="251"/>
                  </a:lnTo>
                  <a:lnTo>
                    <a:pt x="12451" y="125"/>
                  </a:lnTo>
                  <a:lnTo>
                    <a:pt x="11907" y="84"/>
                  </a:lnTo>
                  <a:lnTo>
                    <a:pt x="11365" y="41"/>
                  </a:lnTo>
                  <a:lnTo>
                    <a:pt x="1077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26" name="Google Shape;570;g8a2b5192ce_0_645"/>
            <p:cNvSpPr/>
            <p:nvPr/>
          </p:nvSpPr>
          <p:spPr>
            <a:xfrm>
              <a:off x="32379" y="31702"/>
              <a:ext cx="214153" cy="20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89" y="3266"/>
                  </a:moveTo>
                  <a:lnTo>
                    <a:pt x="11154" y="3319"/>
                  </a:lnTo>
                  <a:lnTo>
                    <a:pt x="11479" y="3538"/>
                  </a:lnTo>
                  <a:lnTo>
                    <a:pt x="11589" y="3647"/>
                  </a:lnTo>
                  <a:lnTo>
                    <a:pt x="11698" y="3863"/>
                  </a:lnTo>
                  <a:lnTo>
                    <a:pt x="11751" y="4028"/>
                  </a:lnTo>
                  <a:lnTo>
                    <a:pt x="11751" y="4409"/>
                  </a:lnTo>
                  <a:lnTo>
                    <a:pt x="11698" y="4625"/>
                  </a:lnTo>
                  <a:lnTo>
                    <a:pt x="11589" y="4790"/>
                  </a:lnTo>
                  <a:lnTo>
                    <a:pt x="11479" y="4897"/>
                  </a:lnTo>
                  <a:lnTo>
                    <a:pt x="11154" y="5115"/>
                  </a:lnTo>
                  <a:lnTo>
                    <a:pt x="10989" y="5171"/>
                  </a:lnTo>
                  <a:lnTo>
                    <a:pt x="10773" y="5224"/>
                  </a:lnTo>
                  <a:lnTo>
                    <a:pt x="10230" y="5224"/>
                  </a:lnTo>
                  <a:lnTo>
                    <a:pt x="9684" y="5333"/>
                  </a:lnTo>
                  <a:lnTo>
                    <a:pt x="9140" y="5442"/>
                  </a:lnTo>
                  <a:lnTo>
                    <a:pt x="8597" y="5658"/>
                  </a:lnTo>
                  <a:lnTo>
                    <a:pt x="8107" y="5877"/>
                  </a:lnTo>
                  <a:lnTo>
                    <a:pt x="7672" y="6149"/>
                  </a:lnTo>
                  <a:lnTo>
                    <a:pt x="7236" y="6476"/>
                  </a:lnTo>
                  <a:lnTo>
                    <a:pt x="6801" y="6857"/>
                  </a:lnTo>
                  <a:lnTo>
                    <a:pt x="6474" y="7238"/>
                  </a:lnTo>
                  <a:lnTo>
                    <a:pt x="6149" y="7672"/>
                  </a:lnTo>
                  <a:lnTo>
                    <a:pt x="5605" y="8652"/>
                  </a:lnTo>
                  <a:lnTo>
                    <a:pt x="5440" y="9140"/>
                  </a:lnTo>
                  <a:lnTo>
                    <a:pt x="5277" y="9686"/>
                  </a:lnTo>
                  <a:lnTo>
                    <a:pt x="5224" y="10230"/>
                  </a:lnTo>
                  <a:lnTo>
                    <a:pt x="5168" y="10829"/>
                  </a:lnTo>
                  <a:lnTo>
                    <a:pt x="5168" y="10992"/>
                  </a:lnTo>
                  <a:lnTo>
                    <a:pt x="5115" y="11210"/>
                  </a:lnTo>
                  <a:lnTo>
                    <a:pt x="5006" y="11373"/>
                  </a:lnTo>
                  <a:lnTo>
                    <a:pt x="4734" y="11644"/>
                  </a:lnTo>
                  <a:lnTo>
                    <a:pt x="4571" y="11698"/>
                  </a:lnTo>
                  <a:lnTo>
                    <a:pt x="4406" y="11753"/>
                  </a:lnTo>
                  <a:lnTo>
                    <a:pt x="4190" y="11807"/>
                  </a:lnTo>
                  <a:lnTo>
                    <a:pt x="4025" y="11753"/>
                  </a:lnTo>
                  <a:lnTo>
                    <a:pt x="3809" y="11698"/>
                  </a:lnTo>
                  <a:lnTo>
                    <a:pt x="3645" y="11644"/>
                  </a:lnTo>
                  <a:lnTo>
                    <a:pt x="3373" y="11373"/>
                  </a:lnTo>
                  <a:lnTo>
                    <a:pt x="3319" y="11210"/>
                  </a:lnTo>
                  <a:lnTo>
                    <a:pt x="3264" y="10992"/>
                  </a:lnTo>
                  <a:lnTo>
                    <a:pt x="3210" y="10829"/>
                  </a:lnTo>
                  <a:lnTo>
                    <a:pt x="3264" y="10011"/>
                  </a:lnTo>
                  <a:lnTo>
                    <a:pt x="3373" y="9305"/>
                  </a:lnTo>
                  <a:lnTo>
                    <a:pt x="3535" y="8543"/>
                  </a:lnTo>
                  <a:lnTo>
                    <a:pt x="3809" y="7891"/>
                  </a:lnTo>
                  <a:lnTo>
                    <a:pt x="4135" y="7182"/>
                  </a:lnTo>
                  <a:lnTo>
                    <a:pt x="4516" y="6585"/>
                  </a:lnTo>
                  <a:lnTo>
                    <a:pt x="4950" y="5986"/>
                  </a:lnTo>
                  <a:lnTo>
                    <a:pt x="5440" y="5442"/>
                  </a:lnTo>
                  <a:lnTo>
                    <a:pt x="5986" y="4952"/>
                  </a:lnTo>
                  <a:lnTo>
                    <a:pt x="6583" y="4518"/>
                  </a:lnTo>
                  <a:lnTo>
                    <a:pt x="7182" y="4137"/>
                  </a:lnTo>
                  <a:lnTo>
                    <a:pt x="7835" y="3809"/>
                  </a:lnTo>
                  <a:lnTo>
                    <a:pt x="8541" y="3591"/>
                  </a:lnTo>
                  <a:lnTo>
                    <a:pt x="9250" y="3375"/>
                  </a:lnTo>
                  <a:lnTo>
                    <a:pt x="10011" y="3266"/>
                  </a:lnTo>
                  <a:close/>
                  <a:moveTo>
                    <a:pt x="10773" y="0"/>
                  </a:moveTo>
                  <a:lnTo>
                    <a:pt x="9684" y="56"/>
                  </a:lnTo>
                  <a:lnTo>
                    <a:pt x="8597" y="218"/>
                  </a:lnTo>
                  <a:lnTo>
                    <a:pt x="7563" y="490"/>
                  </a:lnTo>
                  <a:lnTo>
                    <a:pt x="6583" y="871"/>
                  </a:lnTo>
                  <a:lnTo>
                    <a:pt x="5658" y="1308"/>
                  </a:lnTo>
                  <a:lnTo>
                    <a:pt x="4787" y="1851"/>
                  </a:lnTo>
                  <a:lnTo>
                    <a:pt x="3916" y="2504"/>
                  </a:lnTo>
                  <a:lnTo>
                    <a:pt x="3157" y="3210"/>
                  </a:lnTo>
                  <a:lnTo>
                    <a:pt x="2448" y="3972"/>
                  </a:lnTo>
                  <a:lnTo>
                    <a:pt x="1849" y="4790"/>
                  </a:lnTo>
                  <a:lnTo>
                    <a:pt x="1305" y="5658"/>
                  </a:lnTo>
                  <a:lnTo>
                    <a:pt x="871" y="6639"/>
                  </a:lnTo>
                  <a:lnTo>
                    <a:pt x="490" y="7619"/>
                  </a:lnTo>
                  <a:lnTo>
                    <a:pt x="218" y="8652"/>
                  </a:lnTo>
                  <a:lnTo>
                    <a:pt x="53" y="9686"/>
                  </a:lnTo>
                  <a:lnTo>
                    <a:pt x="0" y="10829"/>
                  </a:lnTo>
                  <a:lnTo>
                    <a:pt x="53" y="11916"/>
                  </a:lnTo>
                  <a:lnTo>
                    <a:pt x="218" y="13005"/>
                  </a:lnTo>
                  <a:lnTo>
                    <a:pt x="490" y="14039"/>
                  </a:lnTo>
                  <a:lnTo>
                    <a:pt x="871" y="15017"/>
                  </a:lnTo>
                  <a:lnTo>
                    <a:pt x="1305" y="15942"/>
                  </a:lnTo>
                  <a:lnTo>
                    <a:pt x="1849" y="16813"/>
                  </a:lnTo>
                  <a:lnTo>
                    <a:pt x="2448" y="17684"/>
                  </a:lnTo>
                  <a:lnTo>
                    <a:pt x="3157" y="18446"/>
                  </a:lnTo>
                  <a:lnTo>
                    <a:pt x="3916" y="19152"/>
                  </a:lnTo>
                  <a:lnTo>
                    <a:pt x="4787" y="19751"/>
                  </a:lnTo>
                  <a:lnTo>
                    <a:pt x="5658" y="20295"/>
                  </a:lnTo>
                  <a:lnTo>
                    <a:pt x="6583" y="20731"/>
                  </a:lnTo>
                  <a:lnTo>
                    <a:pt x="7563" y="21112"/>
                  </a:lnTo>
                  <a:lnTo>
                    <a:pt x="8597" y="21384"/>
                  </a:lnTo>
                  <a:lnTo>
                    <a:pt x="9684" y="21547"/>
                  </a:lnTo>
                  <a:lnTo>
                    <a:pt x="10773" y="21600"/>
                  </a:lnTo>
                  <a:lnTo>
                    <a:pt x="11916" y="21547"/>
                  </a:lnTo>
                  <a:lnTo>
                    <a:pt x="12950" y="21384"/>
                  </a:lnTo>
                  <a:lnTo>
                    <a:pt x="13983" y="21112"/>
                  </a:lnTo>
                  <a:lnTo>
                    <a:pt x="14961" y="20731"/>
                  </a:lnTo>
                  <a:lnTo>
                    <a:pt x="15942" y="20295"/>
                  </a:lnTo>
                  <a:lnTo>
                    <a:pt x="16813" y="19751"/>
                  </a:lnTo>
                  <a:lnTo>
                    <a:pt x="17628" y="19152"/>
                  </a:lnTo>
                  <a:lnTo>
                    <a:pt x="18390" y="18446"/>
                  </a:lnTo>
                  <a:lnTo>
                    <a:pt x="19096" y="17684"/>
                  </a:lnTo>
                  <a:lnTo>
                    <a:pt x="19751" y="16813"/>
                  </a:lnTo>
                  <a:lnTo>
                    <a:pt x="20295" y="15942"/>
                  </a:lnTo>
                  <a:lnTo>
                    <a:pt x="20729" y="15017"/>
                  </a:lnTo>
                  <a:lnTo>
                    <a:pt x="21110" y="14039"/>
                  </a:lnTo>
                  <a:lnTo>
                    <a:pt x="21382" y="13005"/>
                  </a:lnTo>
                  <a:lnTo>
                    <a:pt x="21547" y="11916"/>
                  </a:lnTo>
                  <a:lnTo>
                    <a:pt x="21600" y="10829"/>
                  </a:lnTo>
                  <a:lnTo>
                    <a:pt x="21547" y="9686"/>
                  </a:lnTo>
                  <a:lnTo>
                    <a:pt x="21382" y="8652"/>
                  </a:lnTo>
                  <a:lnTo>
                    <a:pt x="21110" y="7619"/>
                  </a:lnTo>
                  <a:lnTo>
                    <a:pt x="20729" y="6639"/>
                  </a:lnTo>
                  <a:lnTo>
                    <a:pt x="20295" y="5658"/>
                  </a:lnTo>
                  <a:lnTo>
                    <a:pt x="19751" y="4790"/>
                  </a:lnTo>
                  <a:lnTo>
                    <a:pt x="19096" y="3972"/>
                  </a:lnTo>
                  <a:lnTo>
                    <a:pt x="18390" y="3210"/>
                  </a:lnTo>
                  <a:lnTo>
                    <a:pt x="17628" y="2504"/>
                  </a:lnTo>
                  <a:lnTo>
                    <a:pt x="16813" y="1851"/>
                  </a:lnTo>
                  <a:lnTo>
                    <a:pt x="15942" y="1308"/>
                  </a:lnTo>
                  <a:lnTo>
                    <a:pt x="14961" y="871"/>
                  </a:lnTo>
                  <a:lnTo>
                    <a:pt x="13983" y="490"/>
                  </a:lnTo>
                  <a:lnTo>
                    <a:pt x="12950" y="218"/>
                  </a:lnTo>
                  <a:lnTo>
                    <a:pt x="11916" y="56"/>
                  </a:lnTo>
                  <a:lnTo>
                    <a:pt x="1077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27" name="Google Shape;571;g8a2b5192ce_0_645"/>
            <p:cNvSpPr/>
            <p:nvPr/>
          </p:nvSpPr>
          <p:spPr>
            <a:xfrm>
              <a:off x="229259" y="232544"/>
              <a:ext cx="136474" cy="133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58" y="0"/>
                  </a:moveTo>
                  <a:lnTo>
                    <a:pt x="2905" y="944"/>
                  </a:lnTo>
                  <a:lnTo>
                    <a:pt x="1965" y="1885"/>
                  </a:lnTo>
                  <a:lnTo>
                    <a:pt x="1024" y="2744"/>
                  </a:lnTo>
                  <a:lnTo>
                    <a:pt x="0" y="3601"/>
                  </a:lnTo>
                  <a:lnTo>
                    <a:pt x="17419" y="21084"/>
                  </a:lnTo>
                  <a:lnTo>
                    <a:pt x="17930" y="21428"/>
                  </a:lnTo>
                  <a:lnTo>
                    <a:pt x="18272" y="21512"/>
                  </a:lnTo>
                  <a:lnTo>
                    <a:pt x="18615" y="21600"/>
                  </a:lnTo>
                  <a:lnTo>
                    <a:pt x="18954" y="21512"/>
                  </a:lnTo>
                  <a:lnTo>
                    <a:pt x="19212" y="21428"/>
                  </a:lnTo>
                  <a:lnTo>
                    <a:pt x="19552" y="21256"/>
                  </a:lnTo>
                  <a:lnTo>
                    <a:pt x="19810" y="21084"/>
                  </a:lnTo>
                  <a:lnTo>
                    <a:pt x="21345" y="19544"/>
                  </a:lnTo>
                  <a:lnTo>
                    <a:pt x="21516" y="19200"/>
                  </a:lnTo>
                  <a:lnTo>
                    <a:pt x="21600" y="18856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5" y="17655"/>
                  </a:lnTo>
                  <a:lnTo>
                    <a:pt x="21090" y="17315"/>
                  </a:lnTo>
                  <a:lnTo>
                    <a:pt x="37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137" name="Google Shape;572;g8a2b5192ce_0_645"/>
          <p:cNvGrpSpPr/>
          <p:nvPr/>
        </p:nvGrpSpPr>
        <p:grpSpPr>
          <a:xfrm>
            <a:off x="18057597" y="1900664"/>
            <a:ext cx="243865" cy="369268"/>
            <a:chOff x="0" y="0"/>
            <a:chExt cx="243864" cy="369267"/>
          </a:xfrm>
        </p:grpSpPr>
        <p:sp>
          <p:nvSpPr>
            <p:cNvPr id="1129" name="Google Shape;573;g8a2b5192ce_0_645"/>
            <p:cNvSpPr/>
            <p:nvPr/>
          </p:nvSpPr>
          <p:spPr>
            <a:xfrm>
              <a:off x="73386" y="311898"/>
              <a:ext cx="97092" cy="33868"/>
            </a:xfrm>
            <a:prstGeom prst="rect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0" name="Google Shape;574;g8a2b5192ce_0_645"/>
            <p:cNvSpPr/>
            <p:nvPr/>
          </p:nvSpPr>
          <p:spPr>
            <a:xfrm>
              <a:off x="73386" y="291113"/>
              <a:ext cx="97092" cy="33867"/>
            </a:xfrm>
            <a:prstGeom prst="rect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1" name="Google Shape;575;g8a2b5192ce_0_645"/>
            <p:cNvSpPr/>
            <p:nvPr/>
          </p:nvSpPr>
          <p:spPr>
            <a:xfrm>
              <a:off x="73386" y="335400"/>
              <a:ext cx="97092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2" name="Google Shape;576;g8a2b5192ce_0_645"/>
            <p:cNvSpPr/>
            <p:nvPr/>
          </p:nvSpPr>
          <p:spPr>
            <a:xfrm>
              <a:off x="62812" y="126284"/>
              <a:ext cx="33868" cy="14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3" name="Google Shape;577;g8a2b5192ce_0_645"/>
            <p:cNvSpPr/>
            <p:nvPr/>
          </p:nvSpPr>
          <p:spPr>
            <a:xfrm>
              <a:off x="0" y="0"/>
              <a:ext cx="243865" cy="276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4" name="Google Shape;578;g8a2b5192ce_0_645"/>
            <p:cNvSpPr/>
            <p:nvPr/>
          </p:nvSpPr>
          <p:spPr>
            <a:xfrm>
              <a:off x="147184" y="126284"/>
              <a:ext cx="33868" cy="14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5" name="Google Shape;579;g8a2b5192ce_0_645"/>
            <p:cNvSpPr/>
            <p:nvPr/>
          </p:nvSpPr>
          <p:spPr>
            <a:xfrm>
              <a:off x="79176" y="112628"/>
              <a:ext cx="85512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6" name="Google Shape;580;g8a2b5192ce_0_645"/>
            <p:cNvSpPr/>
            <p:nvPr/>
          </p:nvSpPr>
          <p:spPr>
            <a:xfrm>
              <a:off x="73386" y="278270"/>
              <a:ext cx="97092" cy="1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65617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165" name="Google Shape;581;g8a2b5192ce_0_645"/>
          <p:cNvGrpSpPr/>
          <p:nvPr/>
        </p:nvGrpSpPr>
        <p:grpSpPr>
          <a:xfrm>
            <a:off x="17996639" y="2598622"/>
            <a:ext cx="365776" cy="292621"/>
            <a:chOff x="0" y="17"/>
            <a:chExt cx="365774" cy="292619"/>
          </a:xfrm>
        </p:grpSpPr>
        <p:sp>
          <p:nvSpPr>
            <p:cNvPr id="1138" name="Google Shape;582;g8a2b5192ce_0_645"/>
            <p:cNvSpPr/>
            <p:nvPr/>
          </p:nvSpPr>
          <p:spPr>
            <a:xfrm>
              <a:off x="121594" y="444"/>
              <a:ext cx="122091" cy="292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097"/>
                  </a:moveTo>
                  <a:lnTo>
                    <a:pt x="0" y="0"/>
                  </a:lnTo>
                  <a:lnTo>
                    <a:pt x="0" y="17503"/>
                  </a:lnTo>
                  <a:lnTo>
                    <a:pt x="21600" y="21600"/>
                  </a:lnTo>
                  <a:lnTo>
                    <a:pt x="21600" y="4097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9" name="Google Shape;583;g8a2b5192ce_0_645"/>
            <p:cNvSpPr/>
            <p:nvPr/>
          </p:nvSpPr>
          <p:spPr>
            <a:xfrm>
              <a:off x="-1" y="17"/>
              <a:ext cx="121596" cy="28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887" y="3788"/>
                  </a:lnTo>
                  <a:lnTo>
                    <a:pt x="1457" y="3853"/>
                  </a:lnTo>
                  <a:lnTo>
                    <a:pt x="1116" y="3984"/>
                  </a:lnTo>
                  <a:lnTo>
                    <a:pt x="771" y="4113"/>
                  </a:lnTo>
                  <a:lnTo>
                    <a:pt x="514" y="4275"/>
                  </a:lnTo>
                  <a:lnTo>
                    <a:pt x="257" y="4404"/>
                  </a:lnTo>
                  <a:lnTo>
                    <a:pt x="84" y="4566"/>
                  </a:lnTo>
                  <a:lnTo>
                    <a:pt x="0" y="4728"/>
                  </a:lnTo>
                  <a:lnTo>
                    <a:pt x="0" y="21276"/>
                  </a:lnTo>
                  <a:lnTo>
                    <a:pt x="172" y="21373"/>
                  </a:lnTo>
                  <a:lnTo>
                    <a:pt x="341" y="21470"/>
                  </a:lnTo>
                  <a:lnTo>
                    <a:pt x="598" y="21535"/>
                  </a:lnTo>
                  <a:lnTo>
                    <a:pt x="859" y="21567"/>
                  </a:lnTo>
                  <a:lnTo>
                    <a:pt x="1200" y="21600"/>
                  </a:lnTo>
                  <a:lnTo>
                    <a:pt x="1630" y="21567"/>
                  </a:lnTo>
                  <a:lnTo>
                    <a:pt x="1971" y="21503"/>
                  </a:lnTo>
                  <a:lnTo>
                    <a:pt x="21600" y="17713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0" name="Google Shape;584;g8a2b5192ce_0_645"/>
            <p:cNvSpPr/>
            <p:nvPr/>
          </p:nvSpPr>
          <p:spPr>
            <a:xfrm>
              <a:off x="243684" y="3910"/>
              <a:ext cx="122091" cy="28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53" y="65"/>
                  </a:moveTo>
                  <a:lnTo>
                    <a:pt x="0" y="3859"/>
                  </a:lnTo>
                  <a:lnTo>
                    <a:pt x="0" y="21600"/>
                  </a:lnTo>
                  <a:lnTo>
                    <a:pt x="19721" y="17805"/>
                  </a:lnTo>
                  <a:lnTo>
                    <a:pt x="20065" y="17740"/>
                  </a:lnTo>
                  <a:lnTo>
                    <a:pt x="20489" y="17611"/>
                  </a:lnTo>
                  <a:lnTo>
                    <a:pt x="20745" y="17480"/>
                  </a:lnTo>
                  <a:lnTo>
                    <a:pt x="21088" y="17351"/>
                  </a:lnTo>
                  <a:lnTo>
                    <a:pt x="21260" y="17188"/>
                  </a:lnTo>
                  <a:lnTo>
                    <a:pt x="21428" y="17026"/>
                  </a:lnTo>
                  <a:lnTo>
                    <a:pt x="21516" y="16865"/>
                  </a:lnTo>
                  <a:lnTo>
                    <a:pt x="21600" y="16702"/>
                  </a:lnTo>
                  <a:lnTo>
                    <a:pt x="21600" y="454"/>
                  </a:lnTo>
                  <a:lnTo>
                    <a:pt x="21516" y="292"/>
                  </a:lnTo>
                  <a:lnTo>
                    <a:pt x="21428" y="194"/>
                  </a:lnTo>
                  <a:lnTo>
                    <a:pt x="21260" y="97"/>
                  </a:lnTo>
                  <a:lnTo>
                    <a:pt x="21004" y="32"/>
                  </a:lnTo>
                  <a:lnTo>
                    <a:pt x="20661" y="0"/>
                  </a:lnTo>
                  <a:lnTo>
                    <a:pt x="19977" y="0"/>
                  </a:lnTo>
                  <a:lnTo>
                    <a:pt x="19553" y="65"/>
                  </a:lnTo>
                  <a:close/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1" name="Google Shape;585;g8a2b5192ce_0_645"/>
            <p:cNvSpPr/>
            <p:nvPr/>
          </p:nvSpPr>
          <p:spPr>
            <a:xfrm>
              <a:off x="291950" y="100010"/>
              <a:ext cx="36675" cy="18609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65617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2" name="Google Shape;586;g8a2b5192ce_0_645"/>
            <p:cNvSpPr/>
            <p:nvPr/>
          </p:nvSpPr>
          <p:spPr>
            <a:xfrm flipH="1">
              <a:off x="292425" y="81401"/>
              <a:ext cx="35705" cy="5582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65617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3" name="Google Shape;587;g8a2b5192ce_0_645"/>
            <p:cNvSpPr/>
            <p:nvPr/>
          </p:nvSpPr>
          <p:spPr>
            <a:xfrm flipV="1">
              <a:off x="32335" y="190427"/>
              <a:ext cx="1" cy="33868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65617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4" name="Google Shape;588;g8a2b5192ce_0_645"/>
            <p:cNvSpPr/>
            <p:nvPr/>
          </p:nvSpPr>
          <p:spPr>
            <a:xfrm flipV="1">
              <a:off x="32150" y="170086"/>
              <a:ext cx="5661" cy="3386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65617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5" name="Google Shape;589;g8a2b5192ce_0_645"/>
            <p:cNvSpPr/>
            <p:nvPr/>
          </p:nvSpPr>
          <p:spPr>
            <a:xfrm>
              <a:off x="23119" y="148011"/>
              <a:ext cx="33868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4400" y="6476"/>
                  </a:lnTo>
                  <a:lnTo>
                    <a:pt x="2160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6" name="Google Shape;590;g8a2b5192ce_0_645"/>
            <p:cNvSpPr/>
            <p:nvPr/>
          </p:nvSpPr>
          <p:spPr>
            <a:xfrm>
              <a:off x="31322" y="126799"/>
              <a:ext cx="33867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1184"/>
                  </a:lnTo>
                  <a:lnTo>
                    <a:pt x="2160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7" name="Google Shape;591;g8a2b5192ce_0_645"/>
            <p:cNvSpPr/>
            <p:nvPr/>
          </p:nvSpPr>
          <p:spPr>
            <a:xfrm>
              <a:off x="43873" y="107319"/>
              <a:ext cx="33868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5400" y="14843"/>
                  </a:lnTo>
                  <a:lnTo>
                    <a:pt x="2160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8" name="Google Shape;592;g8a2b5192ce_0_645"/>
            <p:cNvSpPr/>
            <p:nvPr/>
          </p:nvSpPr>
          <p:spPr>
            <a:xfrm>
              <a:off x="61488" y="91519"/>
              <a:ext cx="33867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252" y="19585"/>
                  </a:lnTo>
                  <a:lnTo>
                    <a:pt x="11426" y="9833"/>
                  </a:lnTo>
                  <a:lnTo>
                    <a:pt x="2160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9" name="Google Shape;593;g8a2b5192ce_0_645"/>
            <p:cNvSpPr/>
            <p:nvPr/>
          </p:nvSpPr>
          <p:spPr>
            <a:xfrm>
              <a:off x="84164" y="82641"/>
              <a:ext cx="33868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217" y="10911"/>
                  </a:lnTo>
                  <a:lnTo>
                    <a:pt x="2160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0" name="Google Shape;594;g8a2b5192ce_0_645"/>
            <p:cNvSpPr/>
            <p:nvPr/>
          </p:nvSpPr>
          <p:spPr>
            <a:xfrm>
              <a:off x="109010" y="81992"/>
              <a:ext cx="33868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476" y="0"/>
                  </a:lnTo>
                  <a:lnTo>
                    <a:pt x="20536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1" name="Google Shape;595;g8a2b5192ce_0_645"/>
            <p:cNvSpPr/>
            <p:nvPr/>
          </p:nvSpPr>
          <p:spPr>
            <a:xfrm>
              <a:off x="131449" y="91519"/>
              <a:ext cx="33867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5784" y="4990"/>
                  </a:lnTo>
                  <a:lnTo>
                    <a:pt x="18708" y="18251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2" name="Google Shape;596;g8a2b5192ce_0_645"/>
            <p:cNvSpPr/>
            <p:nvPr/>
          </p:nvSpPr>
          <p:spPr>
            <a:xfrm>
              <a:off x="145685" y="109479"/>
              <a:ext cx="33867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769" y="3592"/>
                  </a:lnTo>
                  <a:lnTo>
                    <a:pt x="18942" y="18008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3" name="Google Shape;597;g8a2b5192ce_0_645"/>
            <p:cNvSpPr/>
            <p:nvPr/>
          </p:nvSpPr>
          <p:spPr>
            <a:xfrm>
              <a:off x="165353" y="130469"/>
              <a:ext cx="11907" cy="33868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65617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4" name="Google Shape;598;g8a2b5192ce_0_645"/>
            <p:cNvSpPr/>
            <p:nvPr/>
          </p:nvSpPr>
          <p:spPr>
            <a:xfrm>
              <a:off x="172585" y="152117"/>
              <a:ext cx="11906" cy="33868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65617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5" name="Google Shape;599;g8a2b5192ce_0_645"/>
            <p:cNvSpPr/>
            <p:nvPr/>
          </p:nvSpPr>
          <p:spPr>
            <a:xfrm>
              <a:off x="169817" y="173543"/>
              <a:ext cx="33868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5428" y="6016"/>
                  </a:lnTo>
                  <a:lnTo>
                    <a:pt x="21600" y="20416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6" name="Google Shape;600;g8a2b5192ce_0_645"/>
            <p:cNvSpPr/>
            <p:nvPr/>
          </p:nvSpPr>
          <p:spPr>
            <a:xfrm>
              <a:off x="182359" y="192809"/>
              <a:ext cx="33868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7225" y="8616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7" name="Google Shape;601;g8a2b5192ce_0_645"/>
            <p:cNvSpPr/>
            <p:nvPr/>
          </p:nvSpPr>
          <p:spPr>
            <a:xfrm>
              <a:off x="202143" y="206441"/>
              <a:ext cx="33867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8384" y="10800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8" name="Google Shape;602;g8a2b5192ce_0_645"/>
            <p:cNvSpPr/>
            <p:nvPr/>
          </p:nvSpPr>
          <p:spPr>
            <a:xfrm>
              <a:off x="226266" y="210555"/>
              <a:ext cx="33867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73" y="21600"/>
                  </a:lnTo>
                  <a:lnTo>
                    <a:pt x="2160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9" name="Google Shape;603;g8a2b5192ce_0_645"/>
            <p:cNvSpPr/>
            <p:nvPr/>
          </p:nvSpPr>
          <p:spPr>
            <a:xfrm>
              <a:off x="251131" y="207952"/>
              <a:ext cx="33868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097" y="12925"/>
                  </a:lnTo>
                  <a:lnTo>
                    <a:pt x="2160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0" name="Google Shape;604;g8a2b5192ce_0_645"/>
            <p:cNvSpPr/>
            <p:nvPr/>
          </p:nvSpPr>
          <p:spPr>
            <a:xfrm>
              <a:off x="274283" y="199296"/>
              <a:ext cx="33868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174" y="11767"/>
                  </a:lnTo>
                  <a:lnTo>
                    <a:pt x="20348" y="0"/>
                  </a:lnTo>
                  <a:lnTo>
                    <a:pt x="2160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1" name="Google Shape;605;g8a2b5192ce_0_645"/>
            <p:cNvSpPr/>
            <p:nvPr/>
          </p:nvSpPr>
          <p:spPr>
            <a:xfrm>
              <a:off x="291422" y="183282"/>
              <a:ext cx="33867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25" y="19043"/>
                  </a:lnTo>
                  <a:lnTo>
                    <a:pt x="12925" y="10174"/>
                  </a:lnTo>
                  <a:lnTo>
                    <a:pt x="2160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2" name="Google Shape;606;g8a2b5192ce_0_645"/>
            <p:cNvSpPr/>
            <p:nvPr/>
          </p:nvSpPr>
          <p:spPr>
            <a:xfrm>
              <a:off x="300100" y="162283"/>
              <a:ext cx="33868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12995"/>
                  </a:lnTo>
                  <a:lnTo>
                    <a:pt x="2160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3" name="Google Shape;607;g8a2b5192ce_0_645"/>
            <p:cNvSpPr/>
            <p:nvPr/>
          </p:nvSpPr>
          <p:spPr>
            <a:xfrm>
              <a:off x="301794" y="139782"/>
              <a:ext cx="33868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541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4" name="Google Shape;608;g8a2b5192ce_0_645"/>
            <p:cNvSpPr/>
            <p:nvPr/>
          </p:nvSpPr>
          <p:spPr>
            <a:xfrm flipH="1" flipV="1">
              <a:off x="311874" y="118570"/>
              <a:ext cx="7428" cy="3386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65617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166" name="Google Shape;609;g8a2b5192ce_0_645"/>
          <p:cNvSpPr txBox="1"/>
          <p:nvPr/>
        </p:nvSpPr>
        <p:spPr>
          <a:xfrm>
            <a:off x="18657465" y="3122533"/>
            <a:ext cx="4644002" cy="66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2438400">
              <a:lnSpc>
                <a:spcPct val="115000"/>
              </a:lnSpc>
              <a:spcBef>
                <a:spcPts val="1600"/>
              </a:spcBef>
              <a:defRPr sz="20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</a:lstStyle>
          <a:p>
            <a:pPr/>
            <a:r>
              <a:t>Next Steps</a:t>
            </a:r>
          </a:p>
        </p:txBody>
      </p:sp>
      <p:sp>
        <p:nvSpPr>
          <p:cNvPr id="1167" name="Google Shape;610;g8a2b5192ce_0_645"/>
          <p:cNvSpPr/>
          <p:nvPr/>
        </p:nvSpPr>
        <p:spPr>
          <a:xfrm>
            <a:off x="17925567" y="3150333"/>
            <a:ext cx="508001" cy="512001"/>
          </a:xfrm>
          <a:prstGeom prst="ellipse">
            <a:avLst/>
          </a:prstGeom>
          <a:solidFill>
            <a:srgbClr val="A7D86D"/>
          </a:solidFill>
          <a:ln w="50800">
            <a:solidFill>
              <a:srgbClr val="A7D86D"/>
            </a:solidFill>
          </a:ln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8" name="Google Shape;611;g8a2b5192ce_0_645"/>
          <p:cNvSpPr/>
          <p:nvPr/>
        </p:nvSpPr>
        <p:spPr>
          <a:xfrm>
            <a:off x="17996706" y="3223447"/>
            <a:ext cx="365755" cy="365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0668" y="32"/>
                </a:lnTo>
                <a:lnTo>
                  <a:pt x="10472" y="132"/>
                </a:lnTo>
                <a:lnTo>
                  <a:pt x="9848" y="492"/>
                </a:lnTo>
                <a:lnTo>
                  <a:pt x="9487" y="722"/>
                </a:lnTo>
                <a:lnTo>
                  <a:pt x="9093" y="1017"/>
                </a:lnTo>
                <a:lnTo>
                  <a:pt x="8666" y="1313"/>
                </a:lnTo>
                <a:lnTo>
                  <a:pt x="8272" y="1675"/>
                </a:lnTo>
                <a:lnTo>
                  <a:pt x="7911" y="2035"/>
                </a:lnTo>
                <a:lnTo>
                  <a:pt x="7584" y="2429"/>
                </a:lnTo>
                <a:lnTo>
                  <a:pt x="7320" y="2823"/>
                </a:lnTo>
                <a:lnTo>
                  <a:pt x="7222" y="3020"/>
                </a:lnTo>
                <a:lnTo>
                  <a:pt x="7156" y="3250"/>
                </a:lnTo>
                <a:lnTo>
                  <a:pt x="7090" y="3446"/>
                </a:lnTo>
                <a:lnTo>
                  <a:pt x="7058" y="3644"/>
                </a:lnTo>
                <a:lnTo>
                  <a:pt x="7058" y="3841"/>
                </a:lnTo>
                <a:lnTo>
                  <a:pt x="7090" y="4071"/>
                </a:lnTo>
                <a:lnTo>
                  <a:pt x="7156" y="4268"/>
                </a:lnTo>
                <a:lnTo>
                  <a:pt x="7254" y="4465"/>
                </a:lnTo>
                <a:lnTo>
                  <a:pt x="7386" y="4661"/>
                </a:lnTo>
                <a:lnTo>
                  <a:pt x="7550" y="4859"/>
                </a:lnTo>
                <a:lnTo>
                  <a:pt x="7813" y="5055"/>
                </a:lnTo>
                <a:lnTo>
                  <a:pt x="8338" y="5319"/>
                </a:lnTo>
                <a:lnTo>
                  <a:pt x="8633" y="5383"/>
                </a:lnTo>
                <a:lnTo>
                  <a:pt x="8929" y="5449"/>
                </a:lnTo>
                <a:lnTo>
                  <a:pt x="9225" y="5581"/>
                </a:lnTo>
                <a:lnTo>
                  <a:pt x="9487" y="5713"/>
                </a:lnTo>
                <a:lnTo>
                  <a:pt x="9749" y="5942"/>
                </a:lnTo>
                <a:lnTo>
                  <a:pt x="9979" y="6204"/>
                </a:lnTo>
                <a:lnTo>
                  <a:pt x="10110" y="6500"/>
                </a:lnTo>
                <a:lnTo>
                  <a:pt x="10209" y="6828"/>
                </a:lnTo>
                <a:lnTo>
                  <a:pt x="10242" y="7222"/>
                </a:lnTo>
                <a:lnTo>
                  <a:pt x="10209" y="7485"/>
                </a:lnTo>
                <a:lnTo>
                  <a:pt x="10176" y="7780"/>
                </a:lnTo>
                <a:lnTo>
                  <a:pt x="10078" y="8043"/>
                </a:lnTo>
                <a:lnTo>
                  <a:pt x="9979" y="8305"/>
                </a:lnTo>
                <a:lnTo>
                  <a:pt x="9848" y="8567"/>
                </a:lnTo>
                <a:lnTo>
                  <a:pt x="9684" y="8831"/>
                </a:lnTo>
                <a:lnTo>
                  <a:pt x="9487" y="9061"/>
                </a:lnTo>
                <a:lnTo>
                  <a:pt x="9291" y="9291"/>
                </a:lnTo>
                <a:lnTo>
                  <a:pt x="9061" y="9487"/>
                </a:lnTo>
                <a:lnTo>
                  <a:pt x="8831" y="9684"/>
                </a:lnTo>
                <a:lnTo>
                  <a:pt x="8601" y="9816"/>
                </a:lnTo>
                <a:lnTo>
                  <a:pt x="8338" y="9980"/>
                </a:lnTo>
                <a:lnTo>
                  <a:pt x="8075" y="10078"/>
                </a:lnTo>
                <a:lnTo>
                  <a:pt x="7780" y="10176"/>
                </a:lnTo>
                <a:lnTo>
                  <a:pt x="7484" y="10210"/>
                </a:lnTo>
                <a:lnTo>
                  <a:pt x="7222" y="10242"/>
                </a:lnTo>
                <a:lnTo>
                  <a:pt x="6860" y="10210"/>
                </a:lnTo>
                <a:lnTo>
                  <a:pt x="6532" y="10110"/>
                </a:lnTo>
                <a:lnTo>
                  <a:pt x="6204" y="9980"/>
                </a:lnTo>
                <a:lnTo>
                  <a:pt x="5941" y="9750"/>
                </a:lnTo>
                <a:lnTo>
                  <a:pt x="5711" y="9487"/>
                </a:lnTo>
                <a:lnTo>
                  <a:pt x="5547" y="9192"/>
                </a:lnTo>
                <a:lnTo>
                  <a:pt x="5351" y="8601"/>
                </a:lnTo>
                <a:lnTo>
                  <a:pt x="5285" y="8339"/>
                </a:lnTo>
                <a:lnTo>
                  <a:pt x="5187" y="8075"/>
                </a:lnTo>
                <a:lnTo>
                  <a:pt x="5055" y="7813"/>
                </a:lnTo>
                <a:lnTo>
                  <a:pt x="4858" y="7550"/>
                </a:lnTo>
                <a:lnTo>
                  <a:pt x="4661" y="7386"/>
                </a:lnTo>
                <a:lnTo>
                  <a:pt x="4464" y="7256"/>
                </a:lnTo>
                <a:lnTo>
                  <a:pt x="4268" y="7156"/>
                </a:lnTo>
                <a:lnTo>
                  <a:pt x="4070" y="7090"/>
                </a:lnTo>
                <a:lnTo>
                  <a:pt x="3840" y="7058"/>
                </a:lnTo>
                <a:lnTo>
                  <a:pt x="3644" y="7058"/>
                </a:lnTo>
                <a:lnTo>
                  <a:pt x="3446" y="7090"/>
                </a:lnTo>
                <a:lnTo>
                  <a:pt x="3250" y="7156"/>
                </a:lnTo>
                <a:lnTo>
                  <a:pt x="3020" y="7222"/>
                </a:lnTo>
                <a:lnTo>
                  <a:pt x="2823" y="7320"/>
                </a:lnTo>
                <a:lnTo>
                  <a:pt x="2429" y="7584"/>
                </a:lnTo>
                <a:lnTo>
                  <a:pt x="2035" y="7911"/>
                </a:lnTo>
                <a:lnTo>
                  <a:pt x="1673" y="8273"/>
                </a:lnTo>
                <a:lnTo>
                  <a:pt x="1313" y="8667"/>
                </a:lnTo>
                <a:lnTo>
                  <a:pt x="1017" y="9093"/>
                </a:lnTo>
                <a:lnTo>
                  <a:pt x="722" y="9487"/>
                </a:lnTo>
                <a:lnTo>
                  <a:pt x="492" y="9848"/>
                </a:lnTo>
                <a:lnTo>
                  <a:pt x="132" y="10472"/>
                </a:lnTo>
                <a:lnTo>
                  <a:pt x="32" y="10670"/>
                </a:lnTo>
                <a:lnTo>
                  <a:pt x="0" y="10800"/>
                </a:lnTo>
                <a:lnTo>
                  <a:pt x="32" y="11063"/>
                </a:lnTo>
                <a:lnTo>
                  <a:pt x="98" y="11293"/>
                </a:lnTo>
                <a:lnTo>
                  <a:pt x="230" y="11555"/>
                </a:lnTo>
                <a:lnTo>
                  <a:pt x="394" y="11753"/>
                </a:lnTo>
                <a:lnTo>
                  <a:pt x="788" y="12113"/>
                </a:lnTo>
                <a:lnTo>
                  <a:pt x="1181" y="12441"/>
                </a:lnTo>
                <a:lnTo>
                  <a:pt x="1903" y="13033"/>
                </a:lnTo>
                <a:lnTo>
                  <a:pt x="2561" y="13525"/>
                </a:lnTo>
                <a:lnTo>
                  <a:pt x="2823" y="13754"/>
                </a:lnTo>
                <a:lnTo>
                  <a:pt x="3086" y="13984"/>
                </a:lnTo>
                <a:lnTo>
                  <a:pt x="3414" y="14444"/>
                </a:lnTo>
                <a:lnTo>
                  <a:pt x="3480" y="14674"/>
                </a:lnTo>
                <a:lnTo>
                  <a:pt x="3480" y="14937"/>
                </a:lnTo>
                <a:lnTo>
                  <a:pt x="3414" y="15199"/>
                </a:lnTo>
                <a:lnTo>
                  <a:pt x="3282" y="15495"/>
                </a:lnTo>
                <a:lnTo>
                  <a:pt x="3052" y="15823"/>
                </a:lnTo>
                <a:lnTo>
                  <a:pt x="2692" y="16185"/>
                </a:lnTo>
                <a:lnTo>
                  <a:pt x="2462" y="16414"/>
                </a:lnTo>
                <a:lnTo>
                  <a:pt x="2199" y="16545"/>
                </a:lnTo>
                <a:lnTo>
                  <a:pt x="1903" y="16644"/>
                </a:lnTo>
                <a:lnTo>
                  <a:pt x="1641" y="16709"/>
                </a:lnTo>
                <a:lnTo>
                  <a:pt x="1345" y="16775"/>
                </a:lnTo>
                <a:lnTo>
                  <a:pt x="1050" y="16906"/>
                </a:lnTo>
                <a:lnTo>
                  <a:pt x="788" y="17070"/>
                </a:lnTo>
                <a:lnTo>
                  <a:pt x="492" y="17300"/>
                </a:lnTo>
                <a:lnTo>
                  <a:pt x="262" y="17562"/>
                </a:lnTo>
                <a:lnTo>
                  <a:pt x="132" y="17858"/>
                </a:lnTo>
                <a:lnTo>
                  <a:pt x="32" y="18186"/>
                </a:lnTo>
                <a:lnTo>
                  <a:pt x="0" y="18548"/>
                </a:lnTo>
                <a:lnTo>
                  <a:pt x="32" y="18843"/>
                </a:lnTo>
                <a:lnTo>
                  <a:pt x="66" y="19139"/>
                </a:lnTo>
                <a:lnTo>
                  <a:pt x="164" y="19401"/>
                </a:lnTo>
                <a:lnTo>
                  <a:pt x="296" y="19697"/>
                </a:lnTo>
                <a:lnTo>
                  <a:pt x="426" y="19927"/>
                </a:lnTo>
                <a:lnTo>
                  <a:pt x="590" y="20189"/>
                </a:lnTo>
                <a:lnTo>
                  <a:pt x="755" y="20419"/>
                </a:lnTo>
                <a:lnTo>
                  <a:pt x="952" y="20648"/>
                </a:lnTo>
                <a:lnTo>
                  <a:pt x="1181" y="20846"/>
                </a:lnTo>
                <a:lnTo>
                  <a:pt x="1411" y="21010"/>
                </a:lnTo>
                <a:lnTo>
                  <a:pt x="1673" y="21174"/>
                </a:lnTo>
                <a:lnTo>
                  <a:pt x="1937" y="21338"/>
                </a:lnTo>
                <a:lnTo>
                  <a:pt x="2199" y="21436"/>
                </a:lnTo>
                <a:lnTo>
                  <a:pt x="2495" y="21535"/>
                </a:lnTo>
                <a:lnTo>
                  <a:pt x="2757" y="21568"/>
                </a:lnTo>
                <a:lnTo>
                  <a:pt x="3052" y="21600"/>
                </a:lnTo>
                <a:lnTo>
                  <a:pt x="3414" y="21568"/>
                </a:lnTo>
                <a:lnTo>
                  <a:pt x="3742" y="21470"/>
                </a:lnTo>
                <a:lnTo>
                  <a:pt x="4038" y="21338"/>
                </a:lnTo>
                <a:lnTo>
                  <a:pt x="4300" y="21108"/>
                </a:lnTo>
                <a:lnTo>
                  <a:pt x="4530" y="20846"/>
                </a:lnTo>
                <a:lnTo>
                  <a:pt x="4694" y="20550"/>
                </a:lnTo>
                <a:lnTo>
                  <a:pt x="4793" y="20288"/>
                </a:lnTo>
                <a:lnTo>
                  <a:pt x="4858" y="19992"/>
                </a:lnTo>
                <a:lnTo>
                  <a:pt x="4957" y="19697"/>
                </a:lnTo>
                <a:lnTo>
                  <a:pt x="5055" y="19435"/>
                </a:lnTo>
                <a:lnTo>
                  <a:pt x="5187" y="19139"/>
                </a:lnTo>
                <a:lnTo>
                  <a:pt x="5417" y="18909"/>
                </a:lnTo>
                <a:lnTo>
                  <a:pt x="5777" y="18581"/>
                </a:lnTo>
                <a:lnTo>
                  <a:pt x="6106" y="18318"/>
                </a:lnTo>
                <a:lnTo>
                  <a:pt x="6401" y="18186"/>
                </a:lnTo>
                <a:lnTo>
                  <a:pt x="6664" y="18121"/>
                </a:lnTo>
                <a:lnTo>
                  <a:pt x="6926" y="18121"/>
                </a:lnTo>
                <a:lnTo>
                  <a:pt x="7156" y="18186"/>
                </a:lnTo>
                <a:lnTo>
                  <a:pt x="7386" y="18351"/>
                </a:lnTo>
                <a:lnTo>
                  <a:pt x="7616" y="18515"/>
                </a:lnTo>
                <a:lnTo>
                  <a:pt x="8075" y="19039"/>
                </a:lnTo>
                <a:lnTo>
                  <a:pt x="8567" y="19697"/>
                </a:lnTo>
                <a:lnTo>
                  <a:pt x="9159" y="20419"/>
                </a:lnTo>
                <a:lnTo>
                  <a:pt x="9487" y="20812"/>
                </a:lnTo>
                <a:lnTo>
                  <a:pt x="9848" y="21206"/>
                </a:lnTo>
                <a:lnTo>
                  <a:pt x="10045" y="21370"/>
                </a:lnTo>
                <a:lnTo>
                  <a:pt x="10308" y="21502"/>
                </a:lnTo>
                <a:lnTo>
                  <a:pt x="10538" y="21568"/>
                </a:lnTo>
                <a:lnTo>
                  <a:pt x="10800" y="21600"/>
                </a:lnTo>
                <a:lnTo>
                  <a:pt x="10932" y="21568"/>
                </a:lnTo>
                <a:lnTo>
                  <a:pt x="11128" y="21470"/>
                </a:lnTo>
                <a:lnTo>
                  <a:pt x="11752" y="21108"/>
                </a:lnTo>
                <a:lnTo>
                  <a:pt x="12113" y="20878"/>
                </a:lnTo>
                <a:lnTo>
                  <a:pt x="12507" y="20583"/>
                </a:lnTo>
                <a:lnTo>
                  <a:pt x="12933" y="20288"/>
                </a:lnTo>
                <a:lnTo>
                  <a:pt x="13328" y="19927"/>
                </a:lnTo>
                <a:lnTo>
                  <a:pt x="13689" y="19565"/>
                </a:lnTo>
                <a:lnTo>
                  <a:pt x="14016" y="19171"/>
                </a:lnTo>
                <a:lnTo>
                  <a:pt x="14280" y="18777"/>
                </a:lnTo>
                <a:lnTo>
                  <a:pt x="14378" y="18581"/>
                </a:lnTo>
                <a:lnTo>
                  <a:pt x="14444" y="18351"/>
                </a:lnTo>
                <a:lnTo>
                  <a:pt x="14510" y="18154"/>
                </a:lnTo>
                <a:lnTo>
                  <a:pt x="14542" y="17956"/>
                </a:lnTo>
                <a:lnTo>
                  <a:pt x="14542" y="17760"/>
                </a:lnTo>
                <a:lnTo>
                  <a:pt x="14510" y="17530"/>
                </a:lnTo>
                <a:lnTo>
                  <a:pt x="14444" y="17332"/>
                </a:lnTo>
                <a:lnTo>
                  <a:pt x="14346" y="17136"/>
                </a:lnTo>
                <a:lnTo>
                  <a:pt x="14214" y="16939"/>
                </a:lnTo>
                <a:lnTo>
                  <a:pt x="14050" y="16742"/>
                </a:lnTo>
                <a:lnTo>
                  <a:pt x="13787" y="16545"/>
                </a:lnTo>
                <a:lnTo>
                  <a:pt x="13525" y="16414"/>
                </a:lnTo>
                <a:lnTo>
                  <a:pt x="13262" y="16315"/>
                </a:lnTo>
                <a:lnTo>
                  <a:pt x="12967" y="16217"/>
                </a:lnTo>
                <a:lnTo>
                  <a:pt x="12671" y="16151"/>
                </a:lnTo>
                <a:lnTo>
                  <a:pt x="12375" y="16021"/>
                </a:lnTo>
                <a:lnTo>
                  <a:pt x="12113" y="15889"/>
                </a:lnTo>
                <a:lnTo>
                  <a:pt x="11851" y="15659"/>
                </a:lnTo>
                <a:lnTo>
                  <a:pt x="11621" y="15396"/>
                </a:lnTo>
                <a:lnTo>
                  <a:pt x="11490" y="15101"/>
                </a:lnTo>
                <a:lnTo>
                  <a:pt x="11391" y="14772"/>
                </a:lnTo>
                <a:lnTo>
                  <a:pt x="11358" y="14378"/>
                </a:lnTo>
                <a:lnTo>
                  <a:pt x="11391" y="14116"/>
                </a:lnTo>
                <a:lnTo>
                  <a:pt x="11424" y="13820"/>
                </a:lnTo>
                <a:lnTo>
                  <a:pt x="11522" y="13558"/>
                </a:lnTo>
                <a:lnTo>
                  <a:pt x="11621" y="13295"/>
                </a:lnTo>
                <a:lnTo>
                  <a:pt x="11752" y="13033"/>
                </a:lnTo>
                <a:lnTo>
                  <a:pt x="11916" y="12770"/>
                </a:lnTo>
                <a:lnTo>
                  <a:pt x="12113" y="12541"/>
                </a:lnTo>
                <a:lnTo>
                  <a:pt x="12309" y="12311"/>
                </a:lnTo>
                <a:lnTo>
                  <a:pt x="12539" y="12113"/>
                </a:lnTo>
                <a:lnTo>
                  <a:pt x="12999" y="11785"/>
                </a:lnTo>
                <a:lnTo>
                  <a:pt x="13262" y="11621"/>
                </a:lnTo>
                <a:lnTo>
                  <a:pt x="13525" y="11523"/>
                </a:lnTo>
                <a:lnTo>
                  <a:pt x="13820" y="11424"/>
                </a:lnTo>
                <a:lnTo>
                  <a:pt x="14116" y="11391"/>
                </a:lnTo>
                <a:lnTo>
                  <a:pt x="14378" y="11358"/>
                </a:lnTo>
                <a:lnTo>
                  <a:pt x="14740" y="11391"/>
                </a:lnTo>
                <a:lnTo>
                  <a:pt x="15068" y="11490"/>
                </a:lnTo>
                <a:lnTo>
                  <a:pt x="15396" y="11621"/>
                </a:lnTo>
                <a:lnTo>
                  <a:pt x="15659" y="11851"/>
                </a:lnTo>
                <a:lnTo>
                  <a:pt x="15889" y="12113"/>
                </a:lnTo>
                <a:lnTo>
                  <a:pt x="16053" y="12409"/>
                </a:lnTo>
                <a:lnTo>
                  <a:pt x="16249" y="13000"/>
                </a:lnTo>
                <a:lnTo>
                  <a:pt x="16315" y="13262"/>
                </a:lnTo>
                <a:lnTo>
                  <a:pt x="16413" y="13525"/>
                </a:lnTo>
                <a:lnTo>
                  <a:pt x="16545" y="13788"/>
                </a:lnTo>
                <a:lnTo>
                  <a:pt x="16742" y="14050"/>
                </a:lnTo>
                <a:lnTo>
                  <a:pt x="16939" y="14214"/>
                </a:lnTo>
                <a:lnTo>
                  <a:pt x="17136" y="14346"/>
                </a:lnTo>
                <a:lnTo>
                  <a:pt x="17332" y="14444"/>
                </a:lnTo>
                <a:lnTo>
                  <a:pt x="17530" y="14510"/>
                </a:lnTo>
                <a:lnTo>
                  <a:pt x="17760" y="14542"/>
                </a:lnTo>
                <a:lnTo>
                  <a:pt x="17956" y="14542"/>
                </a:lnTo>
                <a:lnTo>
                  <a:pt x="18154" y="14510"/>
                </a:lnTo>
                <a:lnTo>
                  <a:pt x="18350" y="14444"/>
                </a:lnTo>
                <a:lnTo>
                  <a:pt x="18580" y="14378"/>
                </a:lnTo>
                <a:lnTo>
                  <a:pt x="18777" y="14280"/>
                </a:lnTo>
                <a:lnTo>
                  <a:pt x="19171" y="14018"/>
                </a:lnTo>
                <a:lnTo>
                  <a:pt x="19565" y="13689"/>
                </a:lnTo>
                <a:lnTo>
                  <a:pt x="19927" y="13328"/>
                </a:lnTo>
                <a:lnTo>
                  <a:pt x="20287" y="12934"/>
                </a:lnTo>
                <a:lnTo>
                  <a:pt x="20583" y="12507"/>
                </a:lnTo>
                <a:lnTo>
                  <a:pt x="20878" y="12113"/>
                </a:lnTo>
                <a:lnTo>
                  <a:pt x="21108" y="11753"/>
                </a:lnTo>
                <a:lnTo>
                  <a:pt x="21468" y="11128"/>
                </a:lnTo>
                <a:lnTo>
                  <a:pt x="21568" y="10932"/>
                </a:lnTo>
                <a:lnTo>
                  <a:pt x="21600" y="10800"/>
                </a:lnTo>
                <a:lnTo>
                  <a:pt x="21568" y="10538"/>
                </a:lnTo>
                <a:lnTo>
                  <a:pt x="21502" y="10308"/>
                </a:lnTo>
                <a:lnTo>
                  <a:pt x="21370" y="10046"/>
                </a:lnTo>
                <a:lnTo>
                  <a:pt x="21206" y="9848"/>
                </a:lnTo>
                <a:lnTo>
                  <a:pt x="20812" y="9487"/>
                </a:lnTo>
                <a:lnTo>
                  <a:pt x="20419" y="9159"/>
                </a:lnTo>
                <a:lnTo>
                  <a:pt x="19697" y="8567"/>
                </a:lnTo>
                <a:lnTo>
                  <a:pt x="19039" y="8075"/>
                </a:lnTo>
                <a:lnTo>
                  <a:pt x="18777" y="7846"/>
                </a:lnTo>
                <a:lnTo>
                  <a:pt x="18514" y="7616"/>
                </a:lnTo>
                <a:lnTo>
                  <a:pt x="18186" y="7156"/>
                </a:lnTo>
                <a:lnTo>
                  <a:pt x="18120" y="6926"/>
                </a:lnTo>
                <a:lnTo>
                  <a:pt x="18120" y="6664"/>
                </a:lnTo>
                <a:lnTo>
                  <a:pt x="18186" y="6402"/>
                </a:lnTo>
                <a:lnTo>
                  <a:pt x="18318" y="6106"/>
                </a:lnTo>
                <a:lnTo>
                  <a:pt x="18548" y="5778"/>
                </a:lnTo>
                <a:lnTo>
                  <a:pt x="18908" y="5417"/>
                </a:lnTo>
                <a:lnTo>
                  <a:pt x="19138" y="5187"/>
                </a:lnTo>
                <a:lnTo>
                  <a:pt x="19401" y="5055"/>
                </a:lnTo>
                <a:lnTo>
                  <a:pt x="19697" y="4957"/>
                </a:lnTo>
                <a:lnTo>
                  <a:pt x="19959" y="4891"/>
                </a:lnTo>
                <a:lnTo>
                  <a:pt x="20255" y="4825"/>
                </a:lnTo>
                <a:lnTo>
                  <a:pt x="20550" y="4695"/>
                </a:lnTo>
                <a:lnTo>
                  <a:pt x="20812" y="4530"/>
                </a:lnTo>
                <a:lnTo>
                  <a:pt x="21108" y="4300"/>
                </a:lnTo>
                <a:lnTo>
                  <a:pt x="21338" y="4038"/>
                </a:lnTo>
                <a:lnTo>
                  <a:pt x="21468" y="3742"/>
                </a:lnTo>
                <a:lnTo>
                  <a:pt x="21568" y="3414"/>
                </a:lnTo>
                <a:lnTo>
                  <a:pt x="21600" y="3052"/>
                </a:lnTo>
                <a:lnTo>
                  <a:pt x="21568" y="2758"/>
                </a:lnTo>
                <a:lnTo>
                  <a:pt x="21534" y="2462"/>
                </a:lnTo>
                <a:lnTo>
                  <a:pt x="21436" y="2199"/>
                </a:lnTo>
                <a:lnTo>
                  <a:pt x="21304" y="1905"/>
                </a:lnTo>
                <a:lnTo>
                  <a:pt x="21174" y="1675"/>
                </a:lnTo>
                <a:lnTo>
                  <a:pt x="21010" y="1411"/>
                </a:lnTo>
                <a:lnTo>
                  <a:pt x="20845" y="1181"/>
                </a:lnTo>
                <a:lnTo>
                  <a:pt x="20648" y="952"/>
                </a:lnTo>
                <a:lnTo>
                  <a:pt x="20419" y="755"/>
                </a:lnTo>
                <a:lnTo>
                  <a:pt x="20189" y="591"/>
                </a:lnTo>
                <a:lnTo>
                  <a:pt x="19927" y="427"/>
                </a:lnTo>
                <a:lnTo>
                  <a:pt x="19663" y="262"/>
                </a:lnTo>
                <a:lnTo>
                  <a:pt x="19401" y="164"/>
                </a:lnTo>
                <a:lnTo>
                  <a:pt x="19105" y="66"/>
                </a:lnTo>
                <a:lnTo>
                  <a:pt x="18843" y="32"/>
                </a:lnTo>
                <a:lnTo>
                  <a:pt x="18548" y="0"/>
                </a:lnTo>
                <a:lnTo>
                  <a:pt x="18186" y="32"/>
                </a:lnTo>
                <a:lnTo>
                  <a:pt x="17858" y="132"/>
                </a:lnTo>
                <a:lnTo>
                  <a:pt x="17562" y="262"/>
                </a:lnTo>
                <a:lnTo>
                  <a:pt x="17300" y="492"/>
                </a:lnTo>
                <a:lnTo>
                  <a:pt x="17070" y="755"/>
                </a:lnTo>
                <a:lnTo>
                  <a:pt x="16906" y="1051"/>
                </a:lnTo>
                <a:lnTo>
                  <a:pt x="16807" y="1313"/>
                </a:lnTo>
                <a:lnTo>
                  <a:pt x="16742" y="1609"/>
                </a:lnTo>
                <a:lnTo>
                  <a:pt x="16643" y="1905"/>
                </a:lnTo>
                <a:lnTo>
                  <a:pt x="16545" y="2167"/>
                </a:lnTo>
                <a:lnTo>
                  <a:pt x="16413" y="2462"/>
                </a:lnTo>
                <a:lnTo>
                  <a:pt x="15823" y="3052"/>
                </a:lnTo>
                <a:lnTo>
                  <a:pt x="15494" y="3282"/>
                </a:lnTo>
                <a:lnTo>
                  <a:pt x="15199" y="3414"/>
                </a:lnTo>
                <a:lnTo>
                  <a:pt x="14936" y="3480"/>
                </a:lnTo>
                <a:lnTo>
                  <a:pt x="14674" y="3480"/>
                </a:lnTo>
                <a:lnTo>
                  <a:pt x="14444" y="3414"/>
                </a:lnTo>
                <a:lnTo>
                  <a:pt x="13984" y="3086"/>
                </a:lnTo>
                <a:lnTo>
                  <a:pt x="13754" y="2823"/>
                </a:lnTo>
                <a:lnTo>
                  <a:pt x="13525" y="2561"/>
                </a:lnTo>
                <a:lnTo>
                  <a:pt x="13033" y="1905"/>
                </a:lnTo>
                <a:lnTo>
                  <a:pt x="12441" y="1181"/>
                </a:lnTo>
                <a:lnTo>
                  <a:pt x="12113" y="788"/>
                </a:lnTo>
                <a:lnTo>
                  <a:pt x="11752" y="394"/>
                </a:lnTo>
                <a:lnTo>
                  <a:pt x="11555" y="230"/>
                </a:lnTo>
                <a:lnTo>
                  <a:pt x="11292" y="98"/>
                </a:lnTo>
                <a:lnTo>
                  <a:pt x="11062" y="32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9" name="Google Shape;612;g8a2b5192ce_0_645"/>
          <p:cNvSpPr txBox="1"/>
          <p:nvPr/>
        </p:nvSpPr>
        <p:spPr>
          <a:xfrm>
            <a:off x="1219199" y="-1"/>
            <a:ext cx="10136802" cy="237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 defTabSz="2438400">
              <a:lnSpc>
                <a:spcPct val="100000"/>
              </a:lnSpc>
              <a:spcBef>
                <a:spcPts val="0"/>
              </a:spcBef>
              <a:defRPr sz="10600">
                <a:solidFill>
                  <a:srgbClr val="A7D86D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Technology</a:t>
            </a:r>
          </a:p>
        </p:txBody>
      </p:sp>
      <p:pic>
        <p:nvPicPr>
          <p:cNvPr id="1170" name="Google Shape;613;g8a2b5192ce_0_645" descr="Google Shape;613;g8a2b5192ce_0_6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6589"/>
            <a:ext cx="24384001" cy="13662819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Rectangle"/>
          <p:cNvSpPr/>
          <p:nvPr/>
        </p:nvSpPr>
        <p:spPr>
          <a:xfrm>
            <a:off x="1860767" y="433591"/>
            <a:ext cx="8853665" cy="30712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2" name="Rectangle"/>
          <p:cNvSpPr/>
          <p:nvPr/>
        </p:nvSpPr>
        <p:spPr>
          <a:xfrm>
            <a:off x="18771820" y="-225253"/>
            <a:ext cx="5825980" cy="141665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3" name="Core"/>
          <p:cNvSpPr txBox="1"/>
          <p:nvPr/>
        </p:nvSpPr>
        <p:spPr>
          <a:xfrm>
            <a:off x="19633480" y="5132433"/>
            <a:ext cx="1715851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100000"/>
              </a:lnSpc>
              <a:spcBef>
                <a:spcPts val="0"/>
              </a:spcBef>
              <a:defRPr sz="6400">
                <a:solidFill>
                  <a:srgbClr val="65617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Core</a:t>
            </a:r>
          </a:p>
        </p:txBody>
      </p:sp>
      <p:sp>
        <p:nvSpPr>
          <p:cNvPr id="1174" name="Additional"/>
          <p:cNvSpPr txBox="1"/>
          <p:nvPr/>
        </p:nvSpPr>
        <p:spPr>
          <a:xfrm>
            <a:off x="19535446" y="9312773"/>
            <a:ext cx="3516472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100000"/>
              </a:lnSpc>
              <a:spcBef>
                <a:spcPts val="0"/>
              </a:spcBef>
              <a:defRPr sz="6400">
                <a:solidFill>
                  <a:srgbClr val="65617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Additional</a:t>
            </a:r>
          </a:p>
        </p:txBody>
      </p:sp>
      <p:sp>
        <p:nvSpPr>
          <p:cNvPr id="1175" name="Google Shape;1684;p56"/>
          <p:cNvSpPr txBox="1"/>
          <p:nvPr/>
        </p:nvSpPr>
        <p:spPr>
          <a:xfrm>
            <a:off x="1848028" y="115585"/>
            <a:ext cx="6714110" cy="2613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2292095">
              <a:lnSpc>
                <a:spcPct val="100000"/>
              </a:lnSpc>
              <a:spcBef>
                <a:spcPts val="0"/>
              </a:spcBef>
              <a:defRPr sz="94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TECHNOLOGY</a:t>
            </a:r>
          </a:p>
        </p:txBody>
      </p:sp>
      <p:sp>
        <p:nvSpPr>
          <p:cNvPr id="1176" name="Frontend"/>
          <p:cNvSpPr txBox="1"/>
          <p:nvPr>
            <p:ph type="title"/>
          </p:nvPr>
        </p:nvSpPr>
        <p:spPr>
          <a:xfrm>
            <a:off x="1973302" y="1897301"/>
            <a:ext cx="9528801" cy="2078401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8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Frontend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618;g8a2c100b1e_1_3"/>
          <p:cNvSpPr txBox="1"/>
          <p:nvPr>
            <p:ph type="sldNum" sz="quarter" idx="2"/>
          </p:nvPr>
        </p:nvSpPr>
        <p:spPr>
          <a:xfrm>
            <a:off x="23553707" y="12888809"/>
            <a:ext cx="524384" cy="6045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9" name="Google Shape;619;g8a2c100b1e_1_3" descr="Google Shape;619;g8a2c100b1e_1_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99" y="1041399"/>
            <a:ext cx="23977601" cy="1295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180" name="Rectangle"/>
          <p:cNvSpPr/>
          <p:nvPr/>
        </p:nvSpPr>
        <p:spPr>
          <a:xfrm>
            <a:off x="17654220" y="-225251"/>
            <a:ext cx="7065420" cy="14166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81" name="Core"/>
          <p:cNvSpPr txBox="1"/>
          <p:nvPr/>
        </p:nvSpPr>
        <p:spPr>
          <a:xfrm>
            <a:off x="18566680" y="4878433"/>
            <a:ext cx="1715851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100000"/>
              </a:lnSpc>
              <a:spcBef>
                <a:spcPts val="0"/>
              </a:spcBef>
              <a:defRPr sz="6400">
                <a:solidFill>
                  <a:srgbClr val="65617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Core</a:t>
            </a:r>
          </a:p>
        </p:txBody>
      </p:sp>
      <p:sp>
        <p:nvSpPr>
          <p:cNvPr id="1182" name="Additional"/>
          <p:cNvSpPr txBox="1"/>
          <p:nvPr/>
        </p:nvSpPr>
        <p:spPr>
          <a:xfrm>
            <a:off x="18468646" y="7687173"/>
            <a:ext cx="3516472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100000"/>
              </a:lnSpc>
              <a:spcBef>
                <a:spcPts val="0"/>
              </a:spcBef>
              <a:defRPr sz="6400">
                <a:solidFill>
                  <a:srgbClr val="65617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Additional</a:t>
            </a:r>
          </a:p>
        </p:txBody>
      </p:sp>
      <p:sp>
        <p:nvSpPr>
          <p:cNvPr id="1183" name="Rectangle"/>
          <p:cNvSpPr/>
          <p:nvPr/>
        </p:nvSpPr>
        <p:spPr>
          <a:xfrm>
            <a:off x="39320" y="-161751"/>
            <a:ext cx="11120292" cy="3943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84" name="Backend"/>
          <p:cNvSpPr txBox="1"/>
          <p:nvPr>
            <p:ph type="title"/>
          </p:nvPr>
        </p:nvSpPr>
        <p:spPr>
          <a:xfrm>
            <a:off x="1973302" y="1897301"/>
            <a:ext cx="9528801" cy="2078401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8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1185" name="Google Shape;1684;p56"/>
          <p:cNvSpPr txBox="1"/>
          <p:nvPr/>
        </p:nvSpPr>
        <p:spPr>
          <a:xfrm>
            <a:off x="1848028" y="115585"/>
            <a:ext cx="6714110" cy="2613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2292095">
              <a:lnSpc>
                <a:spcPct val="100000"/>
              </a:lnSpc>
              <a:spcBef>
                <a:spcPts val="0"/>
              </a:spcBef>
              <a:defRPr sz="94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TECHNOLOGY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624;g8a2c100b1e_1_11"/>
          <p:cNvSpPr txBox="1"/>
          <p:nvPr>
            <p:ph type="sldNum" sz="quarter" idx="2"/>
          </p:nvPr>
        </p:nvSpPr>
        <p:spPr>
          <a:xfrm>
            <a:off x="23551979" y="12888809"/>
            <a:ext cx="526111" cy="6045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88" name="Google Shape;625;g8a2c100b1e_1_11" descr="Google Shape;625;g8a2c100b1e_1_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99" y="406399"/>
            <a:ext cx="23977600" cy="13084823"/>
          </a:xfrm>
          <a:prstGeom prst="rect">
            <a:avLst/>
          </a:prstGeom>
          <a:ln w="12700">
            <a:miter lim="400000"/>
          </a:ln>
        </p:spPr>
      </p:pic>
      <p:sp>
        <p:nvSpPr>
          <p:cNvPr id="1189" name="Rectangle"/>
          <p:cNvSpPr/>
          <p:nvPr/>
        </p:nvSpPr>
        <p:spPr>
          <a:xfrm>
            <a:off x="39320" y="-161751"/>
            <a:ext cx="11120292" cy="3943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90" name="Version Control"/>
          <p:cNvSpPr txBox="1"/>
          <p:nvPr>
            <p:ph type="title"/>
          </p:nvPr>
        </p:nvSpPr>
        <p:spPr>
          <a:xfrm>
            <a:off x="1973302" y="1897301"/>
            <a:ext cx="9528801" cy="2078401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80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Version Control</a:t>
            </a:r>
          </a:p>
        </p:txBody>
      </p:sp>
      <p:sp>
        <p:nvSpPr>
          <p:cNvPr id="1191" name="Google Shape;1684;p56"/>
          <p:cNvSpPr txBox="1"/>
          <p:nvPr/>
        </p:nvSpPr>
        <p:spPr>
          <a:xfrm>
            <a:off x="1848028" y="115585"/>
            <a:ext cx="6714110" cy="2613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2292095">
              <a:lnSpc>
                <a:spcPct val="100000"/>
              </a:lnSpc>
              <a:spcBef>
                <a:spcPts val="0"/>
              </a:spcBef>
              <a:defRPr sz="94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TECHNOLOGY</a:t>
            </a:r>
          </a:p>
        </p:txBody>
      </p:sp>
      <p:sp>
        <p:nvSpPr>
          <p:cNvPr id="1192" name="Rectangle"/>
          <p:cNvSpPr/>
          <p:nvPr/>
        </p:nvSpPr>
        <p:spPr>
          <a:xfrm>
            <a:off x="17120102" y="66849"/>
            <a:ext cx="6714110" cy="46049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756;p58"/>
          <p:cNvGrpSpPr/>
          <p:nvPr/>
        </p:nvGrpSpPr>
        <p:grpSpPr>
          <a:xfrm>
            <a:off x="498" y="4246498"/>
            <a:ext cx="20554044" cy="9727710"/>
            <a:chOff x="0" y="0"/>
            <a:chExt cx="20554042" cy="9727709"/>
          </a:xfrm>
        </p:grpSpPr>
        <p:sp>
          <p:nvSpPr>
            <p:cNvPr id="1194" name="Google Shape;1757;p58"/>
            <p:cNvSpPr/>
            <p:nvPr/>
          </p:nvSpPr>
          <p:spPr>
            <a:xfrm flipH="1" rot="245308">
              <a:off x="7262757" y="4061987"/>
              <a:ext cx="13122450" cy="520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600" fill="norm" stroke="1" extrusionOk="0">
                  <a:moveTo>
                    <a:pt x="10604" y="0"/>
                  </a:moveTo>
                  <a:cubicBezTo>
                    <a:pt x="10114" y="0"/>
                    <a:pt x="9616" y="226"/>
                    <a:pt x="9131" y="702"/>
                  </a:cubicBezTo>
                  <a:cubicBezTo>
                    <a:pt x="8586" y="1238"/>
                    <a:pt x="8107" y="2042"/>
                    <a:pt x="7712" y="3032"/>
                  </a:cubicBezTo>
                  <a:cubicBezTo>
                    <a:pt x="7347" y="3951"/>
                    <a:pt x="6857" y="4446"/>
                    <a:pt x="6350" y="4508"/>
                  </a:cubicBezTo>
                  <a:cubicBezTo>
                    <a:pt x="6117" y="4537"/>
                    <a:pt x="5885" y="4661"/>
                    <a:pt x="5656" y="4883"/>
                  </a:cubicBezTo>
                  <a:cubicBezTo>
                    <a:pt x="5109" y="5419"/>
                    <a:pt x="4688" y="6450"/>
                    <a:pt x="4441" y="7704"/>
                  </a:cubicBezTo>
                  <a:cubicBezTo>
                    <a:pt x="3966" y="6800"/>
                    <a:pt x="3385" y="6297"/>
                    <a:pt x="2787" y="6297"/>
                  </a:cubicBezTo>
                  <a:cubicBezTo>
                    <a:pt x="2422" y="6297"/>
                    <a:pt x="2050" y="6484"/>
                    <a:pt x="1690" y="6883"/>
                  </a:cubicBezTo>
                  <a:cubicBezTo>
                    <a:pt x="364" y="8351"/>
                    <a:pt x="-315" y="12277"/>
                    <a:pt x="143" y="15819"/>
                  </a:cubicBezTo>
                  <a:cubicBezTo>
                    <a:pt x="537" y="18870"/>
                    <a:pt x="1629" y="20763"/>
                    <a:pt x="2789" y="20763"/>
                  </a:cubicBezTo>
                  <a:cubicBezTo>
                    <a:pt x="3117" y="20763"/>
                    <a:pt x="3450" y="20612"/>
                    <a:pt x="3775" y="20293"/>
                  </a:cubicBezTo>
                  <a:cubicBezTo>
                    <a:pt x="4615" y="19468"/>
                    <a:pt x="5210" y="17712"/>
                    <a:pt x="5454" y="15650"/>
                  </a:cubicBezTo>
                  <a:cubicBezTo>
                    <a:pt x="5763" y="16045"/>
                    <a:pt x="6106" y="16257"/>
                    <a:pt x="6456" y="16257"/>
                  </a:cubicBezTo>
                  <a:cubicBezTo>
                    <a:pt x="6629" y="16257"/>
                    <a:pt x="6803" y="16205"/>
                    <a:pt x="6976" y="16099"/>
                  </a:cubicBezTo>
                  <a:cubicBezTo>
                    <a:pt x="7722" y="19539"/>
                    <a:pt x="9126" y="21600"/>
                    <a:pt x="10606" y="21600"/>
                  </a:cubicBezTo>
                  <a:cubicBezTo>
                    <a:pt x="11095" y="21600"/>
                    <a:pt x="11593" y="21375"/>
                    <a:pt x="12078" y="20899"/>
                  </a:cubicBezTo>
                  <a:cubicBezTo>
                    <a:pt x="12892" y="20103"/>
                    <a:pt x="13552" y="18714"/>
                    <a:pt x="14014" y="16998"/>
                  </a:cubicBezTo>
                  <a:cubicBezTo>
                    <a:pt x="14433" y="18017"/>
                    <a:pt x="14990" y="18598"/>
                    <a:pt x="15569" y="18598"/>
                  </a:cubicBezTo>
                  <a:cubicBezTo>
                    <a:pt x="15836" y="18598"/>
                    <a:pt x="16107" y="18475"/>
                    <a:pt x="16371" y="18215"/>
                  </a:cubicBezTo>
                  <a:cubicBezTo>
                    <a:pt x="16649" y="17943"/>
                    <a:pt x="16896" y="17539"/>
                    <a:pt x="17103" y="17048"/>
                  </a:cubicBezTo>
                  <a:cubicBezTo>
                    <a:pt x="17378" y="18629"/>
                    <a:pt x="17983" y="19592"/>
                    <a:pt x="18624" y="19592"/>
                  </a:cubicBezTo>
                  <a:cubicBezTo>
                    <a:pt x="18820" y="19592"/>
                    <a:pt x="19020" y="19502"/>
                    <a:pt x="19215" y="19311"/>
                  </a:cubicBezTo>
                  <a:cubicBezTo>
                    <a:pt x="20083" y="18458"/>
                    <a:pt x="21285" y="17522"/>
                    <a:pt x="20943" y="15270"/>
                  </a:cubicBezTo>
                  <a:cubicBezTo>
                    <a:pt x="20692" y="13613"/>
                    <a:pt x="20123" y="10798"/>
                    <a:pt x="18915" y="10798"/>
                  </a:cubicBezTo>
                  <a:cubicBezTo>
                    <a:pt x="18732" y="10798"/>
                    <a:pt x="18534" y="10863"/>
                    <a:pt x="18321" y="11007"/>
                  </a:cubicBezTo>
                  <a:cubicBezTo>
                    <a:pt x="18243" y="11060"/>
                    <a:pt x="18167" y="11093"/>
                    <a:pt x="18095" y="11159"/>
                  </a:cubicBezTo>
                  <a:cubicBezTo>
                    <a:pt x="18062" y="11187"/>
                    <a:pt x="18028" y="11201"/>
                    <a:pt x="17995" y="11201"/>
                  </a:cubicBezTo>
                  <a:cubicBezTo>
                    <a:pt x="17862" y="11201"/>
                    <a:pt x="17739" y="10988"/>
                    <a:pt x="17690" y="10648"/>
                  </a:cubicBezTo>
                  <a:cubicBezTo>
                    <a:pt x="17690" y="10644"/>
                    <a:pt x="17690" y="10644"/>
                    <a:pt x="17690" y="10640"/>
                  </a:cubicBezTo>
                  <a:cubicBezTo>
                    <a:pt x="17346" y="8289"/>
                    <a:pt x="16484" y="6841"/>
                    <a:pt x="15568" y="6841"/>
                  </a:cubicBezTo>
                  <a:cubicBezTo>
                    <a:pt x="15302" y="6841"/>
                    <a:pt x="15031" y="6963"/>
                    <a:pt x="14767" y="7221"/>
                  </a:cubicBezTo>
                  <a:cubicBezTo>
                    <a:pt x="14697" y="7291"/>
                    <a:pt x="14628" y="7370"/>
                    <a:pt x="14563" y="7452"/>
                  </a:cubicBezTo>
                  <a:cubicBezTo>
                    <a:pt x="14542" y="7296"/>
                    <a:pt x="14522" y="7139"/>
                    <a:pt x="14500" y="6978"/>
                  </a:cubicBezTo>
                  <a:cubicBezTo>
                    <a:pt x="13869" y="2661"/>
                    <a:pt x="12286" y="0"/>
                    <a:pt x="10604" y="0"/>
                  </a:cubicBezTo>
                  <a:close/>
                </a:path>
              </a:pathLst>
            </a:cu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5" name="Google Shape;1758;p58"/>
            <p:cNvSpPr/>
            <p:nvPr/>
          </p:nvSpPr>
          <p:spPr>
            <a:xfrm flipH="1">
              <a:off x="2" y="0"/>
              <a:ext cx="14892204" cy="712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fill="norm" stroke="1" extrusionOk="0">
                  <a:moveTo>
                    <a:pt x="12131" y="0"/>
                  </a:moveTo>
                  <a:cubicBezTo>
                    <a:pt x="11255" y="0"/>
                    <a:pt x="10387" y="507"/>
                    <a:pt x="9628" y="1499"/>
                  </a:cubicBezTo>
                  <a:cubicBezTo>
                    <a:pt x="9073" y="2224"/>
                    <a:pt x="8590" y="3182"/>
                    <a:pt x="8203" y="4289"/>
                  </a:cubicBezTo>
                  <a:cubicBezTo>
                    <a:pt x="8029" y="4789"/>
                    <a:pt x="7426" y="7768"/>
                    <a:pt x="7225" y="7768"/>
                  </a:cubicBezTo>
                  <a:cubicBezTo>
                    <a:pt x="7221" y="7768"/>
                    <a:pt x="7218" y="7767"/>
                    <a:pt x="7215" y="7766"/>
                  </a:cubicBezTo>
                  <a:cubicBezTo>
                    <a:pt x="6922" y="7598"/>
                    <a:pt x="6623" y="7502"/>
                    <a:pt x="6326" y="7502"/>
                  </a:cubicBezTo>
                  <a:cubicBezTo>
                    <a:pt x="5925" y="7502"/>
                    <a:pt x="5527" y="7677"/>
                    <a:pt x="5155" y="8088"/>
                  </a:cubicBezTo>
                  <a:cubicBezTo>
                    <a:pt x="4670" y="8623"/>
                    <a:pt x="4330" y="9379"/>
                    <a:pt x="4095" y="10297"/>
                  </a:cubicBezTo>
                  <a:cubicBezTo>
                    <a:pt x="3850" y="11248"/>
                    <a:pt x="3390" y="11880"/>
                    <a:pt x="2876" y="11952"/>
                  </a:cubicBezTo>
                  <a:cubicBezTo>
                    <a:pt x="2816" y="11962"/>
                    <a:pt x="2759" y="11977"/>
                    <a:pt x="2706" y="11998"/>
                  </a:cubicBezTo>
                  <a:cubicBezTo>
                    <a:pt x="2382" y="12127"/>
                    <a:pt x="2078" y="12464"/>
                    <a:pt x="1810" y="12858"/>
                  </a:cubicBezTo>
                  <a:cubicBezTo>
                    <a:pt x="1160" y="13816"/>
                    <a:pt x="501" y="15290"/>
                    <a:pt x="302" y="16907"/>
                  </a:cubicBezTo>
                  <a:cubicBezTo>
                    <a:pt x="-152" y="20573"/>
                    <a:pt x="-47" y="21600"/>
                    <a:pt x="305" y="21600"/>
                  </a:cubicBezTo>
                  <a:cubicBezTo>
                    <a:pt x="753" y="21600"/>
                    <a:pt x="1603" y="19931"/>
                    <a:pt x="2210" y="19931"/>
                  </a:cubicBezTo>
                  <a:cubicBezTo>
                    <a:pt x="2266" y="19931"/>
                    <a:pt x="2321" y="19945"/>
                    <a:pt x="2372" y="19977"/>
                  </a:cubicBezTo>
                  <a:cubicBezTo>
                    <a:pt x="2554" y="20088"/>
                    <a:pt x="2737" y="20141"/>
                    <a:pt x="2917" y="20141"/>
                  </a:cubicBezTo>
                  <a:cubicBezTo>
                    <a:pt x="3725" y="20141"/>
                    <a:pt x="4472" y="19078"/>
                    <a:pt x="4755" y="17422"/>
                  </a:cubicBezTo>
                  <a:cubicBezTo>
                    <a:pt x="5014" y="17846"/>
                    <a:pt x="5314" y="18180"/>
                    <a:pt x="5649" y="18385"/>
                  </a:cubicBezTo>
                  <a:cubicBezTo>
                    <a:pt x="5896" y="18535"/>
                    <a:pt x="6145" y="18607"/>
                    <a:pt x="6389" y="18607"/>
                  </a:cubicBezTo>
                  <a:cubicBezTo>
                    <a:pt x="7143" y="18607"/>
                    <a:pt x="7857" y="17926"/>
                    <a:pt x="8355" y="16771"/>
                  </a:cubicBezTo>
                  <a:cubicBezTo>
                    <a:pt x="8956" y="18306"/>
                    <a:pt x="9776" y="19490"/>
                    <a:pt x="10753" y="20085"/>
                  </a:cubicBezTo>
                  <a:cubicBezTo>
                    <a:pt x="11206" y="20362"/>
                    <a:pt x="11662" y="20493"/>
                    <a:pt x="12111" y="20493"/>
                  </a:cubicBezTo>
                  <a:cubicBezTo>
                    <a:pt x="13986" y="20493"/>
                    <a:pt x="15730" y="18198"/>
                    <a:pt x="16531" y="14550"/>
                  </a:cubicBezTo>
                  <a:cubicBezTo>
                    <a:pt x="16665" y="14593"/>
                    <a:pt x="16799" y="14614"/>
                    <a:pt x="16932" y="14614"/>
                  </a:cubicBezTo>
                  <a:cubicBezTo>
                    <a:pt x="17417" y="14614"/>
                    <a:pt x="17886" y="14333"/>
                    <a:pt x="18291" y="13825"/>
                  </a:cubicBezTo>
                  <a:cubicBezTo>
                    <a:pt x="18649" y="15727"/>
                    <a:pt x="19408" y="17274"/>
                    <a:pt x="20415" y="17891"/>
                  </a:cubicBezTo>
                  <a:cubicBezTo>
                    <a:pt x="20719" y="18074"/>
                    <a:pt x="21025" y="18164"/>
                    <a:pt x="21327" y="18164"/>
                  </a:cubicBezTo>
                  <a:cubicBezTo>
                    <a:pt x="21367" y="18164"/>
                    <a:pt x="21408" y="18162"/>
                    <a:pt x="21448" y="18159"/>
                  </a:cubicBezTo>
                  <a:lnTo>
                    <a:pt x="21448" y="4437"/>
                  </a:lnTo>
                  <a:cubicBezTo>
                    <a:pt x="21406" y="4433"/>
                    <a:pt x="21364" y="4431"/>
                    <a:pt x="21321" y="4431"/>
                  </a:cubicBezTo>
                  <a:cubicBezTo>
                    <a:pt x="21004" y="4431"/>
                    <a:pt x="20693" y="4531"/>
                    <a:pt x="20395" y="4717"/>
                  </a:cubicBezTo>
                  <a:cubicBezTo>
                    <a:pt x="20142" y="4875"/>
                    <a:pt x="19883" y="4952"/>
                    <a:pt x="19624" y="4952"/>
                  </a:cubicBezTo>
                  <a:cubicBezTo>
                    <a:pt x="19143" y="4952"/>
                    <a:pt x="18664" y="4684"/>
                    <a:pt x="18236" y="4175"/>
                  </a:cubicBezTo>
                  <a:cubicBezTo>
                    <a:pt x="18060" y="3970"/>
                    <a:pt x="17871" y="3801"/>
                    <a:pt x="17670" y="3678"/>
                  </a:cubicBezTo>
                  <a:cubicBezTo>
                    <a:pt x="17460" y="3549"/>
                    <a:pt x="17250" y="3479"/>
                    <a:pt x="17042" y="3461"/>
                  </a:cubicBezTo>
                  <a:cubicBezTo>
                    <a:pt x="16294" y="3395"/>
                    <a:pt x="15576" y="2868"/>
                    <a:pt x="14970" y="1944"/>
                  </a:cubicBezTo>
                  <a:cubicBezTo>
                    <a:pt x="14528" y="1267"/>
                    <a:pt x="14023" y="737"/>
                    <a:pt x="13466" y="400"/>
                  </a:cubicBezTo>
                  <a:cubicBezTo>
                    <a:pt x="13028" y="132"/>
                    <a:pt x="12579" y="0"/>
                    <a:pt x="12131" y="0"/>
                  </a:cubicBezTo>
                  <a:close/>
                </a:path>
              </a:pathLst>
            </a:cu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6" name="Google Shape;1759;p58"/>
            <p:cNvSpPr/>
            <p:nvPr/>
          </p:nvSpPr>
          <p:spPr>
            <a:xfrm flipH="1">
              <a:off x="3515109" y="1967004"/>
              <a:ext cx="10671577" cy="4815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84" y="0"/>
                  </a:moveTo>
                  <a:cubicBezTo>
                    <a:pt x="15082" y="0"/>
                    <a:pt x="14976" y="16"/>
                    <a:pt x="14867" y="54"/>
                  </a:cubicBezTo>
                  <a:cubicBezTo>
                    <a:pt x="13630" y="496"/>
                    <a:pt x="12653" y="3472"/>
                    <a:pt x="11823" y="4613"/>
                  </a:cubicBezTo>
                  <a:cubicBezTo>
                    <a:pt x="11577" y="4949"/>
                    <a:pt x="11369" y="5071"/>
                    <a:pt x="11177" y="5071"/>
                  </a:cubicBezTo>
                  <a:cubicBezTo>
                    <a:pt x="10719" y="5071"/>
                    <a:pt x="10350" y="4383"/>
                    <a:pt x="9765" y="4261"/>
                  </a:cubicBezTo>
                  <a:cubicBezTo>
                    <a:pt x="9747" y="4257"/>
                    <a:pt x="9729" y="4255"/>
                    <a:pt x="9711" y="4255"/>
                  </a:cubicBezTo>
                  <a:cubicBezTo>
                    <a:pt x="8884" y="4255"/>
                    <a:pt x="7739" y="8031"/>
                    <a:pt x="7314" y="8031"/>
                  </a:cubicBezTo>
                  <a:cubicBezTo>
                    <a:pt x="6880" y="8031"/>
                    <a:pt x="5140" y="12411"/>
                    <a:pt x="4625" y="13463"/>
                  </a:cubicBezTo>
                  <a:cubicBezTo>
                    <a:pt x="4156" y="14421"/>
                    <a:pt x="3296" y="16687"/>
                    <a:pt x="2787" y="16687"/>
                  </a:cubicBezTo>
                  <a:cubicBezTo>
                    <a:pt x="2737" y="16687"/>
                    <a:pt x="2691" y="16665"/>
                    <a:pt x="2648" y="16618"/>
                  </a:cubicBezTo>
                  <a:cubicBezTo>
                    <a:pt x="2627" y="16594"/>
                    <a:pt x="2602" y="16583"/>
                    <a:pt x="2573" y="16583"/>
                  </a:cubicBezTo>
                  <a:cubicBezTo>
                    <a:pt x="1980" y="16583"/>
                    <a:pt x="0" y="21600"/>
                    <a:pt x="0" y="21600"/>
                  </a:cubicBezTo>
                  <a:lnTo>
                    <a:pt x="16132" y="18195"/>
                  </a:lnTo>
                  <a:lnTo>
                    <a:pt x="21600" y="11476"/>
                  </a:lnTo>
                  <a:lnTo>
                    <a:pt x="18742" y="4876"/>
                  </a:lnTo>
                  <a:lnTo>
                    <a:pt x="16172" y="496"/>
                  </a:lnTo>
                  <a:cubicBezTo>
                    <a:pt x="16172" y="496"/>
                    <a:pt x="15747" y="0"/>
                    <a:pt x="15184" y="0"/>
                  </a:cubicBez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7" name="Google Shape;1760;p58"/>
            <p:cNvSpPr/>
            <p:nvPr/>
          </p:nvSpPr>
          <p:spPr>
            <a:xfrm flipH="1">
              <a:off x="5472947" y="2077487"/>
              <a:ext cx="7483736" cy="4571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fill="norm" stroke="1" extrusionOk="0">
                  <a:moveTo>
                    <a:pt x="19300" y="0"/>
                  </a:moveTo>
                  <a:cubicBezTo>
                    <a:pt x="19300" y="0"/>
                    <a:pt x="16971" y="554"/>
                    <a:pt x="16341" y="2906"/>
                  </a:cubicBezTo>
                  <a:cubicBezTo>
                    <a:pt x="15714" y="5258"/>
                    <a:pt x="14753" y="5525"/>
                    <a:pt x="13706" y="6469"/>
                  </a:cubicBezTo>
                  <a:cubicBezTo>
                    <a:pt x="12662" y="7408"/>
                    <a:pt x="11522" y="10699"/>
                    <a:pt x="10747" y="10727"/>
                  </a:cubicBezTo>
                  <a:cubicBezTo>
                    <a:pt x="9973" y="10760"/>
                    <a:pt x="8436" y="13290"/>
                    <a:pt x="7182" y="15300"/>
                  </a:cubicBezTo>
                  <a:cubicBezTo>
                    <a:pt x="6843" y="15841"/>
                    <a:pt x="6561" y="16032"/>
                    <a:pt x="6314" y="16032"/>
                  </a:cubicBezTo>
                  <a:cubicBezTo>
                    <a:pt x="5715" y="16032"/>
                    <a:pt x="5322" y="14904"/>
                    <a:pt x="4810" y="14904"/>
                  </a:cubicBezTo>
                  <a:cubicBezTo>
                    <a:pt x="4752" y="14904"/>
                    <a:pt x="4691" y="14919"/>
                    <a:pt x="4629" y="14952"/>
                  </a:cubicBezTo>
                  <a:cubicBezTo>
                    <a:pt x="2008" y="16356"/>
                    <a:pt x="0" y="21600"/>
                    <a:pt x="0" y="21600"/>
                  </a:cubicBezTo>
                  <a:cubicBezTo>
                    <a:pt x="0" y="21600"/>
                    <a:pt x="7766" y="21459"/>
                    <a:pt x="8646" y="20905"/>
                  </a:cubicBezTo>
                  <a:cubicBezTo>
                    <a:pt x="9525" y="20351"/>
                    <a:pt x="18919" y="15436"/>
                    <a:pt x="18919" y="15436"/>
                  </a:cubicBezTo>
                  <a:cubicBezTo>
                    <a:pt x="18919" y="15436"/>
                    <a:pt x="21302" y="13046"/>
                    <a:pt x="21319" y="12530"/>
                  </a:cubicBezTo>
                  <a:cubicBezTo>
                    <a:pt x="21336" y="12014"/>
                    <a:pt x="21600" y="3948"/>
                    <a:pt x="20658" y="1727"/>
                  </a:cubicBezTo>
                  <a:cubicBezTo>
                    <a:pt x="20289" y="859"/>
                    <a:pt x="19300" y="0"/>
                    <a:pt x="19300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8" name="Google Shape;1761;p58"/>
            <p:cNvSpPr/>
            <p:nvPr/>
          </p:nvSpPr>
          <p:spPr>
            <a:xfrm flipH="1">
              <a:off x="1" y="728238"/>
              <a:ext cx="8865292" cy="5846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595" y="0"/>
                  </a:moveTo>
                  <a:cubicBezTo>
                    <a:pt x="13490" y="0"/>
                    <a:pt x="11171" y="4322"/>
                    <a:pt x="10748" y="5348"/>
                  </a:cubicBezTo>
                  <a:cubicBezTo>
                    <a:pt x="10401" y="6192"/>
                    <a:pt x="10104" y="6882"/>
                    <a:pt x="9709" y="6882"/>
                  </a:cubicBezTo>
                  <a:cubicBezTo>
                    <a:pt x="9564" y="6882"/>
                    <a:pt x="9405" y="6788"/>
                    <a:pt x="9225" y="6574"/>
                  </a:cubicBezTo>
                  <a:cubicBezTo>
                    <a:pt x="9062" y="6379"/>
                    <a:pt x="8880" y="6253"/>
                    <a:pt x="8668" y="6253"/>
                  </a:cubicBezTo>
                  <a:cubicBezTo>
                    <a:pt x="8015" y="6253"/>
                    <a:pt x="7071" y="7444"/>
                    <a:pt x="5471" y="11488"/>
                  </a:cubicBezTo>
                  <a:cubicBezTo>
                    <a:pt x="4994" y="12692"/>
                    <a:pt x="1975" y="15647"/>
                    <a:pt x="1167" y="15926"/>
                  </a:cubicBezTo>
                  <a:cubicBezTo>
                    <a:pt x="356" y="16208"/>
                    <a:pt x="0" y="21600"/>
                    <a:pt x="0" y="21600"/>
                  </a:cubicBezTo>
                  <a:lnTo>
                    <a:pt x="18889" y="20866"/>
                  </a:lnTo>
                  <a:lnTo>
                    <a:pt x="21600" y="18172"/>
                  </a:lnTo>
                  <a:lnTo>
                    <a:pt x="21600" y="11466"/>
                  </a:lnTo>
                  <a:cubicBezTo>
                    <a:pt x="21232" y="10200"/>
                    <a:pt x="20576" y="8100"/>
                    <a:pt x="20031" y="7223"/>
                  </a:cubicBezTo>
                  <a:cubicBezTo>
                    <a:pt x="19716" y="6719"/>
                    <a:pt x="19531" y="6595"/>
                    <a:pt x="19369" y="6595"/>
                  </a:cubicBezTo>
                  <a:cubicBezTo>
                    <a:pt x="19215" y="6595"/>
                    <a:pt x="19082" y="6708"/>
                    <a:pt x="18877" y="6708"/>
                  </a:cubicBezTo>
                  <a:cubicBezTo>
                    <a:pt x="18744" y="6708"/>
                    <a:pt x="18582" y="6661"/>
                    <a:pt x="18363" y="6504"/>
                  </a:cubicBezTo>
                  <a:cubicBezTo>
                    <a:pt x="17461" y="5854"/>
                    <a:pt x="15795" y="1597"/>
                    <a:pt x="14950" y="224"/>
                  </a:cubicBezTo>
                  <a:cubicBezTo>
                    <a:pt x="14855" y="69"/>
                    <a:pt x="14735" y="0"/>
                    <a:pt x="14595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9" name="Google Shape;1762;p58"/>
            <p:cNvSpPr/>
            <p:nvPr/>
          </p:nvSpPr>
          <p:spPr>
            <a:xfrm flipH="1">
              <a:off x="1" y="988509"/>
              <a:ext cx="7753532" cy="5557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56" y="0"/>
                  </a:moveTo>
                  <a:cubicBezTo>
                    <a:pt x="13972" y="220"/>
                    <a:pt x="13454" y="734"/>
                    <a:pt x="13053" y="1966"/>
                  </a:cubicBezTo>
                  <a:cubicBezTo>
                    <a:pt x="12236" y="4472"/>
                    <a:pt x="12350" y="4923"/>
                    <a:pt x="10864" y="6062"/>
                  </a:cubicBezTo>
                  <a:cubicBezTo>
                    <a:pt x="9380" y="7202"/>
                    <a:pt x="10119" y="8568"/>
                    <a:pt x="8893" y="9595"/>
                  </a:cubicBezTo>
                  <a:cubicBezTo>
                    <a:pt x="7664" y="10619"/>
                    <a:pt x="4946" y="9966"/>
                    <a:pt x="4550" y="12341"/>
                  </a:cubicBezTo>
                  <a:cubicBezTo>
                    <a:pt x="4154" y="14719"/>
                    <a:pt x="4091" y="17793"/>
                    <a:pt x="2693" y="18820"/>
                  </a:cubicBezTo>
                  <a:cubicBezTo>
                    <a:pt x="1757" y="19507"/>
                    <a:pt x="620" y="20287"/>
                    <a:pt x="0" y="21600"/>
                  </a:cubicBezTo>
                  <a:lnTo>
                    <a:pt x="18500" y="20940"/>
                  </a:lnTo>
                  <a:lnTo>
                    <a:pt x="21600" y="18106"/>
                  </a:lnTo>
                  <a:lnTo>
                    <a:pt x="21600" y="11051"/>
                  </a:lnTo>
                  <a:cubicBezTo>
                    <a:pt x="21179" y="9719"/>
                    <a:pt x="20429" y="7510"/>
                    <a:pt x="19807" y="6588"/>
                  </a:cubicBezTo>
                  <a:cubicBezTo>
                    <a:pt x="19446" y="6057"/>
                    <a:pt x="19234" y="5927"/>
                    <a:pt x="19049" y="5927"/>
                  </a:cubicBezTo>
                  <a:cubicBezTo>
                    <a:pt x="18873" y="5927"/>
                    <a:pt x="18720" y="6045"/>
                    <a:pt x="18487" y="6045"/>
                  </a:cubicBezTo>
                  <a:cubicBezTo>
                    <a:pt x="18335" y="6045"/>
                    <a:pt x="18149" y="5995"/>
                    <a:pt x="17899" y="5831"/>
                  </a:cubicBezTo>
                  <a:cubicBezTo>
                    <a:pt x="17014" y="5244"/>
                    <a:pt x="15483" y="1857"/>
                    <a:pt x="14456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0" name="Google Shape;1763;p58"/>
            <p:cNvSpPr/>
            <p:nvPr/>
          </p:nvSpPr>
          <p:spPr>
            <a:xfrm flipH="1">
              <a:off x="2522594" y="3517109"/>
              <a:ext cx="4854427" cy="2112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26" y="0"/>
                  </a:moveTo>
                  <a:lnTo>
                    <a:pt x="17374" y="9571"/>
                  </a:lnTo>
                  <a:lnTo>
                    <a:pt x="16640" y="3972"/>
                  </a:lnTo>
                  <a:lnTo>
                    <a:pt x="16423" y="11978"/>
                  </a:lnTo>
                  <a:lnTo>
                    <a:pt x="16419" y="11978"/>
                  </a:lnTo>
                  <a:lnTo>
                    <a:pt x="15658" y="6177"/>
                  </a:lnTo>
                  <a:lnTo>
                    <a:pt x="15508" y="11827"/>
                  </a:lnTo>
                  <a:lnTo>
                    <a:pt x="15044" y="8290"/>
                  </a:lnTo>
                  <a:lnTo>
                    <a:pt x="14995" y="10058"/>
                  </a:lnTo>
                  <a:lnTo>
                    <a:pt x="13930" y="1951"/>
                  </a:lnTo>
                  <a:lnTo>
                    <a:pt x="13673" y="11684"/>
                  </a:lnTo>
                  <a:lnTo>
                    <a:pt x="12922" y="5974"/>
                  </a:lnTo>
                  <a:lnTo>
                    <a:pt x="12896" y="7000"/>
                  </a:lnTo>
                  <a:lnTo>
                    <a:pt x="12436" y="3912"/>
                  </a:lnTo>
                  <a:lnTo>
                    <a:pt x="12095" y="11786"/>
                  </a:lnTo>
                  <a:lnTo>
                    <a:pt x="11410" y="7224"/>
                  </a:lnTo>
                  <a:lnTo>
                    <a:pt x="11145" y="13401"/>
                  </a:lnTo>
                  <a:lnTo>
                    <a:pt x="11061" y="13421"/>
                  </a:lnTo>
                  <a:lnTo>
                    <a:pt x="10411" y="9083"/>
                  </a:lnTo>
                  <a:lnTo>
                    <a:pt x="10216" y="13645"/>
                  </a:lnTo>
                  <a:lnTo>
                    <a:pt x="10199" y="13655"/>
                  </a:lnTo>
                  <a:lnTo>
                    <a:pt x="9779" y="10851"/>
                  </a:lnTo>
                  <a:lnTo>
                    <a:pt x="9717" y="12304"/>
                  </a:lnTo>
                  <a:lnTo>
                    <a:pt x="8731" y="5700"/>
                  </a:lnTo>
                  <a:lnTo>
                    <a:pt x="8382" y="13706"/>
                  </a:lnTo>
                  <a:lnTo>
                    <a:pt x="7688" y="9052"/>
                  </a:lnTo>
                  <a:lnTo>
                    <a:pt x="7683" y="9073"/>
                  </a:lnTo>
                  <a:lnTo>
                    <a:pt x="6640" y="2103"/>
                  </a:lnTo>
                  <a:lnTo>
                    <a:pt x="6207" y="12192"/>
                  </a:lnTo>
                  <a:lnTo>
                    <a:pt x="5331" y="6350"/>
                  </a:lnTo>
                  <a:lnTo>
                    <a:pt x="4965" y="14834"/>
                  </a:lnTo>
                  <a:lnTo>
                    <a:pt x="4049" y="8727"/>
                  </a:lnTo>
                  <a:lnTo>
                    <a:pt x="3793" y="14691"/>
                  </a:lnTo>
                  <a:lnTo>
                    <a:pt x="3240" y="10993"/>
                  </a:lnTo>
                  <a:lnTo>
                    <a:pt x="3161" y="12852"/>
                  </a:lnTo>
                  <a:lnTo>
                    <a:pt x="1892" y="4379"/>
                  </a:lnTo>
                  <a:lnTo>
                    <a:pt x="1450" y="14651"/>
                  </a:lnTo>
                  <a:lnTo>
                    <a:pt x="557" y="8687"/>
                  </a:lnTo>
                  <a:lnTo>
                    <a:pt x="0" y="21600"/>
                  </a:lnTo>
                  <a:lnTo>
                    <a:pt x="1229" y="21275"/>
                  </a:lnTo>
                  <a:lnTo>
                    <a:pt x="2392" y="20960"/>
                  </a:lnTo>
                  <a:lnTo>
                    <a:pt x="2816" y="20848"/>
                  </a:lnTo>
                  <a:lnTo>
                    <a:pt x="4642" y="20361"/>
                  </a:lnTo>
                  <a:lnTo>
                    <a:pt x="21600" y="15809"/>
                  </a:lnTo>
                  <a:lnTo>
                    <a:pt x="21339" y="10668"/>
                  </a:lnTo>
                  <a:lnTo>
                    <a:pt x="21096" y="10729"/>
                  </a:lnTo>
                  <a:lnTo>
                    <a:pt x="19956" y="2052"/>
                  </a:lnTo>
                  <a:lnTo>
                    <a:pt x="19730" y="10454"/>
                  </a:lnTo>
                  <a:lnTo>
                    <a:pt x="18850" y="3739"/>
                  </a:lnTo>
                  <a:lnTo>
                    <a:pt x="18727" y="8362"/>
                  </a:lnTo>
                  <a:lnTo>
                    <a:pt x="17626" y="0"/>
                  </a:ln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1" name="Google Shape;1764;p58"/>
            <p:cNvSpPr/>
            <p:nvPr/>
          </p:nvSpPr>
          <p:spPr>
            <a:xfrm flipH="1">
              <a:off x="7979088" y="5129632"/>
              <a:ext cx="4892145" cy="1259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611" y="0"/>
                  </a:moveTo>
                  <a:lnTo>
                    <a:pt x="6628" y="11583"/>
                  </a:lnTo>
                  <a:lnTo>
                    <a:pt x="6088" y="4445"/>
                  </a:lnTo>
                  <a:lnTo>
                    <a:pt x="5259" y="14173"/>
                  </a:lnTo>
                  <a:lnTo>
                    <a:pt x="4698" y="6729"/>
                  </a:lnTo>
                  <a:lnTo>
                    <a:pt x="4115" y="13559"/>
                  </a:lnTo>
                  <a:lnTo>
                    <a:pt x="3777" y="9062"/>
                  </a:lnTo>
                  <a:lnTo>
                    <a:pt x="3593" y="11191"/>
                  </a:lnTo>
                  <a:lnTo>
                    <a:pt x="2812" y="868"/>
                  </a:lnTo>
                  <a:lnTo>
                    <a:pt x="1812" y="12639"/>
                  </a:lnTo>
                  <a:lnTo>
                    <a:pt x="1259" y="5365"/>
                  </a:lnTo>
                  <a:lnTo>
                    <a:pt x="0" y="20169"/>
                  </a:lnTo>
                  <a:lnTo>
                    <a:pt x="1228" y="20236"/>
                  </a:lnTo>
                  <a:lnTo>
                    <a:pt x="2390" y="20322"/>
                  </a:lnTo>
                  <a:lnTo>
                    <a:pt x="2812" y="20357"/>
                  </a:lnTo>
                  <a:lnTo>
                    <a:pt x="4636" y="20475"/>
                  </a:lnTo>
                  <a:lnTo>
                    <a:pt x="21573" y="21600"/>
                  </a:lnTo>
                  <a:lnTo>
                    <a:pt x="21600" y="15518"/>
                  </a:lnTo>
                  <a:lnTo>
                    <a:pt x="21359" y="15501"/>
                  </a:lnTo>
                  <a:lnTo>
                    <a:pt x="20714" y="4990"/>
                  </a:lnTo>
                  <a:lnTo>
                    <a:pt x="20029" y="14667"/>
                  </a:lnTo>
                  <a:lnTo>
                    <a:pt x="19534" y="6541"/>
                  </a:lnTo>
                  <a:lnTo>
                    <a:pt x="19157" y="11855"/>
                  </a:lnTo>
                  <a:lnTo>
                    <a:pt x="18538" y="1720"/>
                  </a:lnTo>
                  <a:lnTo>
                    <a:pt x="17762" y="12741"/>
                  </a:lnTo>
                  <a:lnTo>
                    <a:pt x="17345" y="5962"/>
                  </a:lnTo>
                  <a:lnTo>
                    <a:pt x="16696" y="15195"/>
                  </a:lnTo>
                  <a:lnTo>
                    <a:pt x="16691" y="15195"/>
                  </a:lnTo>
                  <a:lnTo>
                    <a:pt x="16257" y="8160"/>
                  </a:lnTo>
                  <a:lnTo>
                    <a:pt x="15801" y="14667"/>
                  </a:lnTo>
                  <a:lnTo>
                    <a:pt x="15537" y="10390"/>
                  </a:lnTo>
                  <a:lnTo>
                    <a:pt x="15393" y="12417"/>
                  </a:lnTo>
                  <a:lnTo>
                    <a:pt x="14792" y="2588"/>
                  </a:lnTo>
                  <a:lnTo>
                    <a:pt x="14002" y="13815"/>
                  </a:lnTo>
                  <a:lnTo>
                    <a:pt x="13581" y="6899"/>
                  </a:lnTo>
                  <a:lnTo>
                    <a:pt x="13498" y="8074"/>
                  </a:lnTo>
                  <a:lnTo>
                    <a:pt x="13213" y="4309"/>
                  </a:lnTo>
                  <a:lnTo>
                    <a:pt x="12445" y="13337"/>
                  </a:lnTo>
                  <a:lnTo>
                    <a:pt x="12024" y="7768"/>
                  </a:lnTo>
                  <a:lnTo>
                    <a:pt x="11419" y="14837"/>
                  </a:lnTo>
                  <a:lnTo>
                    <a:pt x="11335" y="14837"/>
                  </a:lnTo>
                  <a:lnTo>
                    <a:pt x="10936" y="9556"/>
                  </a:lnTo>
                  <a:lnTo>
                    <a:pt x="10493" y="14785"/>
                  </a:lnTo>
                  <a:lnTo>
                    <a:pt x="10475" y="14785"/>
                  </a:lnTo>
                  <a:lnTo>
                    <a:pt x="10216" y="11362"/>
                  </a:lnTo>
                  <a:lnTo>
                    <a:pt x="10076" y="13031"/>
                  </a:lnTo>
                  <a:lnTo>
                    <a:pt x="9466" y="4973"/>
                  </a:lnTo>
                  <a:lnTo>
                    <a:pt x="8686" y="14156"/>
                  </a:lnTo>
                  <a:lnTo>
                    <a:pt x="8256" y="8483"/>
                  </a:lnTo>
                  <a:lnTo>
                    <a:pt x="8256" y="8517"/>
                  </a:lnTo>
                  <a:lnTo>
                    <a:pt x="7611" y="0"/>
                  </a:ln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2" name="Google Shape;1765;p58"/>
            <p:cNvSpPr/>
            <p:nvPr/>
          </p:nvSpPr>
          <p:spPr>
            <a:xfrm flipH="1">
              <a:off x="0" y="4266377"/>
              <a:ext cx="18115190" cy="5168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22" y="0"/>
                  </a:moveTo>
                  <a:cubicBezTo>
                    <a:pt x="18266" y="0"/>
                    <a:pt x="17680" y="447"/>
                    <a:pt x="16941" y="1411"/>
                  </a:cubicBezTo>
                  <a:cubicBezTo>
                    <a:pt x="15397" y="3425"/>
                    <a:pt x="13635" y="2703"/>
                    <a:pt x="12751" y="4280"/>
                  </a:cubicBezTo>
                  <a:cubicBezTo>
                    <a:pt x="10535" y="8238"/>
                    <a:pt x="8278" y="7681"/>
                    <a:pt x="7590" y="8009"/>
                  </a:cubicBezTo>
                  <a:cubicBezTo>
                    <a:pt x="6902" y="8337"/>
                    <a:pt x="6427" y="8682"/>
                    <a:pt x="5433" y="9654"/>
                  </a:cubicBezTo>
                  <a:cubicBezTo>
                    <a:pt x="844" y="14143"/>
                    <a:pt x="0" y="20454"/>
                    <a:pt x="0" y="20454"/>
                  </a:cubicBezTo>
                  <a:lnTo>
                    <a:pt x="2555" y="20724"/>
                  </a:lnTo>
                  <a:lnTo>
                    <a:pt x="6152" y="21600"/>
                  </a:lnTo>
                  <a:lnTo>
                    <a:pt x="11812" y="20836"/>
                  </a:lnTo>
                  <a:lnTo>
                    <a:pt x="18222" y="20836"/>
                  </a:lnTo>
                  <a:lnTo>
                    <a:pt x="21600" y="19283"/>
                  </a:lnTo>
                  <a:lnTo>
                    <a:pt x="21600" y="5771"/>
                  </a:lnTo>
                  <a:cubicBezTo>
                    <a:pt x="21600" y="5771"/>
                    <a:pt x="19821" y="996"/>
                    <a:pt x="19321" y="336"/>
                  </a:cubicBezTo>
                  <a:cubicBezTo>
                    <a:pt x="19152" y="115"/>
                    <a:pt x="18954" y="0"/>
                    <a:pt x="18722" y="0"/>
                  </a:cubicBezTo>
                  <a:close/>
                </a:path>
              </a:pathLst>
            </a:custGeom>
            <a:solidFill>
              <a:srgbClr val="5AD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3" name="Google Shape;1766;p58"/>
            <p:cNvSpPr/>
            <p:nvPr/>
          </p:nvSpPr>
          <p:spPr>
            <a:xfrm flipH="1">
              <a:off x="2662700" y="5716429"/>
              <a:ext cx="6345704" cy="1043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12" y="0"/>
                  </a:moveTo>
                  <a:cubicBezTo>
                    <a:pt x="12502" y="0"/>
                    <a:pt x="9905" y="8879"/>
                    <a:pt x="8604" y="11152"/>
                  </a:cubicBezTo>
                  <a:cubicBezTo>
                    <a:pt x="7179" y="13655"/>
                    <a:pt x="5195" y="16500"/>
                    <a:pt x="3765" y="16500"/>
                  </a:cubicBezTo>
                  <a:cubicBezTo>
                    <a:pt x="3668" y="16500"/>
                    <a:pt x="3572" y="16486"/>
                    <a:pt x="3480" y="16458"/>
                  </a:cubicBezTo>
                  <a:cubicBezTo>
                    <a:pt x="3426" y="16443"/>
                    <a:pt x="3372" y="16434"/>
                    <a:pt x="3316" y="16434"/>
                  </a:cubicBezTo>
                  <a:cubicBezTo>
                    <a:pt x="2127" y="16434"/>
                    <a:pt x="616" y="20023"/>
                    <a:pt x="146" y="21218"/>
                  </a:cubicBezTo>
                  <a:cubicBezTo>
                    <a:pt x="458" y="20505"/>
                    <a:pt x="816" y="20279"/>
                    <a:pt x="1226" y="20279"/>
                  </a:cubicBezTo>
                  <a:cubicBezTo>
                    <a:pt x="1926" y="20279"/>
                    <a:pt x="2779" y="20937"/>
                    <a:pt x="3810" y="20937"/>
                  </a:cubicBezTo>
                  <a:cubicBezTo>
                    <a:pt x="4936" y="20937"/>
                    <a:pt x="6276" y="20153"/>
                    <a:pt x="7866" y="16869"/>
                  </a:cubicBezTo>
                  <a:cubicBezTo>
                    <a:pt x="11292" y="9805"/>
                    <a:pt x="14817" y="6292"/>
                    <a:pt x="16821" y="6292"/>
                  </a:cubicBezTo>
                  <a:cubicBezTo>
                    <a:pt x="17179" y="6292"/>
                    <a:pt x="17489" y="6404"/>
                    <a:pt x="17741" y="6629"/>
                  </a:cubicBezTo>
                  <a:cubicBezTo>
                    <a:pt x="19402" y="8130"/>
                    <a:pt x="21600" y="11503"/>
                    <a:pt x="21600" y="11503"/>
                  </a:cubicBezTo>
                  <a:cubicBezTo>
                    <a:pt x="21600" y="11503"/>
                    <a:pt x="18814" y="2270"/>
                    <a:pt x="17363" y="810"/>
                  </a:cubicBezTo>
                  <a:cubicBezTo>
                    <a:pt x="16797" y="245"/>
                    <a:pt x="16246" y="0"/>
                    <a:pt x="15712" y="0"/>
                  </a:cubicBezTo>
                  <a:close/>
                  <a:moveTo>
                    <a:pt x="146" y="21218"/>
                  </a:moveTo>
                  <a:cubicBezTo>
                    <a:pt x="96" y="21332"/>
                    <a:pt x="47" y="21458"/>
                    <a:pt x="0" y="21600"/>
                  </a:cubicBezTo>
                  <a:cubicBezTo>
                    <a:pt x="0" y="21600"/>
                    <a:pt x="52" y="21457"/>
                    <a:pt x="146" y="21218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4" name="Google Shape;1767;p58"/>
            <p:cNvSpPr/>
            <p:nvPr/>
          </p:nvSpPr>
          <p:spPr>
            <a:xfrm flipH="1">
              <a:off x="8031743" y="6797731"/>
              <a:ext cx="1864867" cy="475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89" y="0"/>
                  </a:moveTo>
                  <a:cubicBezTo>
                    <a:pt x="9586" y="0"/>
                    <a:pt x="8389" y="4106"/>
                    <a:pt x="7905" y="9878"/>
                  </a:cubicBezTo>
                  <a:cubicBezTo>
                    <a:pt x="7307" y="7620"/>
                    <a:pt x="6502" y="6223"/>
                    <a:pt x="5604" y="6223"/>
                  </a:cubicBezTo>
                  <a:cubicBezTo>
                    <a:pt x="3981" y="6223"/>
                    <a:pt x="2646" y="10825"/>
                    <a:pt x="2371" y="16866"/>
                  </a:cubicBezTo>
                  <a:cubicBezTo>
                    <a:pt x="2151" y="16415"/>
                    <a:pt x="1910" y="16191"/>
                    <a:pt x="1645" y="16191"/>
                  </a:cubicBezTo>
                  <a:cubicBezTo>
                    <a:pt x="817" y="16191"/>
                    <a:pt x="138" y="18536"/>
                    <a:pt x="0" y="21600"/>
                  </a:cubicBezTo>
                  <a:lnTo>
                    <a:pt x="21600" y="21600"/>
                  </a:lnTo>
                  <a:cubicBezTo>
                    <a:pt x="21600" y="16551"/>
                    <a:pt x="20552" y="12446"/>
                    <a:pt x="19264" y="12446"/>
                  </a:cubicBezTo>
                  <a:cubicBezTo>
                    <a:pt x="18942" y="12446"/>
                    <a:pt x="18631" y="12673"/>
                    <a:pt x="18343" y="13169"/>
                  </a:cubicBezTo>
                  <a:cubicBezTo>
                    <a:pt x="17975" y="7893"/>
                    <a:pt x="16743" y="4060"/>
                    <a:pt x="15282" y="4060"/>
                  </a:cubicBezTo>
                  <a:cubicBezTo>
                    <a:pt x="14672" y="4060"/>
                    <a:pt x="14097" y="4734"/>
                    <a:pt x="13602" y="5954"/>
                  </a:cubicBezTo>
                  <a:cubicBezTo>
                    <a:pt x="12992" y="2344"/>
                    <a:pt x="12060" y="0"/>
                    <a:pt x="10989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5" name="Google Shape;1768;p58"/>
            <p:cNvSpPr/>
            <p:nvPr/>
          </p:nvSpPr>
          <p:spPr>
            <a:xfrm flipH="1">
              <a:off x="6395437" y="6564247"/>
              <a:ext cx="2782864" cy="70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cubicBezTo>
                    <a:pt x="9586" y="0"/>
                    <a:pt x="8382" y="4086"/>
                    <a:pt x="7904" y="9864"/>
                  </a:cubicBezTo>
                  <a:cubicBezTo>
                    <a:pt x="7311" y="7595"/>
                    <a:pt x="6501" y="6202"/>
                    <a:pt x="5606" y="6202"/>
                  </a:cubicBezTo>
                  <a:cubicBezTo>
                    <a:pt x="3995" y="6202"/>
                    <a:pt x="2653" y="10801"/>
                    <a:pt x="2383" y="16851"/>
                  </a:cubicBezTo>
                  <a:cubicBezTo>
                    <a:pt x="2159" y="16427"/>
                    <a:pt x="1913" y="16155"/>
                    <a:pt x="1650" y="16155"/>
                  </a:cubicBezTo>
                  <a:cubicBezTo>
                    <a:pt x="825" y="16155"/>
                    <a:pt x="139" y="18515"/>
                    <a:pt x="0" y="21600"/>
                  </a:cubicBezTo>
                  <a:lnTo>
                    <a:pt x="21600" y="21600"/>
                  </a:lnTo>
                  <a:cubicBezTo>
                    <a:pt x="21600" y="16518"/>
                    <a:pt x="20551" y="12405"/>
                    <a:pt x="19256" y="12405"/>
                  </a:cubicBezTo>
                  <a:cubicBezTo>
                    <a:pt x="18932" y="12405"/>
                    <a:pt x="18624" y="12676"/>
                    <a:pt x="18338" y="13159"/>
                  </a:cubicBezTo>
                  <a:cubicBezTo>
                    <a:pt x="17968" y="7897"/>
                    <a:pt x="16742" y="4025"/>
                    <a:pt x="15277" y="4025"/>
                  </a:cubicBezTo>
                  <a:cubicBezTo>
                    <a:pt x="14660" y="4025"/>
                    <a:pt x="14089" y="4721"/>
                    <a:pt x="13604" y="5930"/>
                  </a:cubicBezTo>
                  <a:cubicBezTo>
                    <a:pt x="12994" y="2330"/>
                    <a:pt x="12054" y="0"/>
                    <a:pt x="10997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6" name="Google Shape;1769;p58"/>
            <p:cNvSpPr/>
            <p:nvPr/>
          </p:nvSpPr>
          <p:spPr>
            <a:xfrm flipH="1">
              <a:off x="6843462" y="6015835"/>
              <a:ext cx="652805" cy="503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35" y="0"/>
                  </a:moveTo>
                  <a:lnTo>
                    <a:pt x="0" y="1023"/>
                  </a:lnTo>
                  <a:lnTo>
                    <a:pt x="16931" y="21600"/>
                  </a:lnTo>
                  <a:lnTo>
                    <a:pt x="21600" y="20920"/>
                  </a:lnTo>
                  <a:lnTo>
                    <a:pt x="4735" y="0"/>
                  </a:lnTo>
                  <a:close/>
                </a:path>
              </a:pathLst>
            </a:custGeom>
            <a:solidFill>
              <a:srgbClr val="80413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7" name="Google Shape;1770;p58"/>
            <p:cNvSpPr/>
            <p:nvPr/>
          </p:nvSpPr>
          <p:spPr>
            <a:xfrm flipH="1">
              <a:off x="6942847" y="6039701"/>
              <a:ext cx="879279" cy="1472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79" y="0"/>
                  </a:moveTo>
                  <a:lnTo>
                    <a:pt x="0" y="7739"/>
                  </a:lnTo>
                  <a:lnTo>
                    <a:pt x="0" y="21600"/>
                  </a:lnTo>
                  <a:lnTo>
                    <a:pt x="21600" y="19486"/>
                  </a:lnTo>
                  <a:lnTo>
                    <a:pt x="21600" y="6340"/>
                  </a:lnTo>
                  <a:lnTo>
                    <a:pt x="10079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8" name="Google Shape;1771;p58"/>
            <p:cNvSpPr/>
            <p:nvPr/>
          </p:nvSpPr>
          <p:spPr>
            <a:xfrm flipH="1">
              <a:off x="6942847" y="6039701"/>
              <a:ext cx="879279" cy="1472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79" y="0"/>
                  </a:moveTo>
                  <a:lnTo>
                    <a:pt x="0" y="7739"/>
                  </a:lnTo>
                  <a:lnTo>
                    <a:pt x="0" y="21600"/>
                  </a:lnTo>
                  <a:lnTo>
                    <a:pt x="21600" y="19486"/>
                  </a:lnTo>
                  <a:lnTo>
                    <a:pt x="21600" y="6340"/>
                  </a:lnTo>
                  <a:lnTo>
                    <a:pt x="10079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9" name="Google Shape;1772;p58"/>
            <p:cNvSpPr/>
            <p:nvPr/>
          </p:nvSpPr>
          <p:spPr>
            <a:xfrm flipH="1">
              <a:off x="7822125" y="6424140"/>
              <a:ext cx="730243" cy="1082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7775"/>
                  </a:lnTo>
                  <a:lnTo>
                    <a:pt x="21600" y="21600"/>
                  </a:lnTo>
                  <a:lnTo>
                    <a:pt x="21600" y="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0" name="Google Shape;1773;p58"/>
            <p:cNvSpPr/>
            <p:nvPr/>
          </p:nvSpPr>
          <p:spPr>
            <a:xfrm flipH="1">
              <a:off x="7381944" y="5983041"/>
              <a:ext cx="1170423" cy="778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92" y="0"/>
                  </a:moveTo>
                  <a:lnTo>
                    <a:pt x="55" y="13555"/>
                  </a:lnTo>
                  <a:lnTo>
                    <a:pt x="0" y="17109"/>
                  </a:lnTo>
                  <a:lnTo>
                    <a:pt x="13532" y="21600"/>
                  </a:lnTo>
                  <a:lnTo>
                    <a:pt x="21600" y="2231"/>
                  </a:lnTo>
                  <a:lnTo>
                    <a:pt x="7792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1" name="Google Shape;1774;p58"/>
            <p:cNvSpPr/>
            <p:nvPr/>
          </p:nvSpPr>
          <p:spPr>
            <a:xfrm flipH="1">
              <a:off x="7353155" y="6039701"/>
              <a:ext cx="1298598" cy="689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5062"/>
                  </a:lnTo>
                  <a:lnTo>
                    <a:pt x="0" y="15810"/>
                  </a:lnTo>
                  <a:lnTo>
                    <a:pt x="1384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0413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2" name="Google Shape;1775;p58"/>
            <p:cNvSpPr/>
            <p:nvPr/>
          </p:nvSpPr>
          <p:spPr>
            <a:xfrm flipH="1">
              <a:off x="7353155" y="5925463"/>
              <a:ext cx="1298598" cy="77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76" y="0"/>
                  </a:moveTo>
                  <a:lnTo>
                    <a:pt x="0" y="16481"/>
                  </a:lnTo>
                  <a:lnTo>
                    <a:pt x="13849" y="21600"/>
                  </a:lnTo>
                  <a:lnTo>
                    <a:pt x="21600" y="2503"/>
                  </a:lnTo>
                  <a:lnTo>
                    <a:pt x="8676" y="0"/>
                  </a:lnTo>
                  <a:close/>
                </a:path>
              </a:pathLst>
            </a:custGeom>
            <a:solidFill>
              <a:srgbClr val="AB56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3" name="Google Shape;1776;p58"/>
            <p:cNvSpPr/>
            <p:nvPr/>
          </p:nvSpPr>
          <p:spPr>
            <a:xfrm flipH="1">
              <a:off x="8370537" y="6733144"/>
              <a:ext cx="121249" cy="29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627"/>
                  </a:lnTo>
                  <a:lnTo>
                    <a:pt x="21600" y="21600"/>
                  </a:lnTo>
                  <a:lnTo>
                    <a:pt x="21600" y="1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4" name="Google Shape;1777;p58"/>
            <p:cNvSpPr/>
            <p:nvPr/>
          </p:nvSpPr>
          <p:spPr>
            <a:xfrm flipH="1">
              <a:off x="7912498" y="6845462"/>
              <a:ext cx="121249" cy="293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693"/>
                  </a:lnTo>
                  <a:lnTo>
                    <a:pt x="21600" y="21600"/>
                  </a:lnTo>
                  <a:lnTo>
                    <a:pt x="21600" y="1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5" name="Google Shape;1778;p58"/>
            <p:cNvSpPr/>
            <p:nvPr/>
          </p:nvSpPr>
          <p:spPr>
            <a:xfrm flipH="1">
              <a:off x="8138054" y="6799733"/>
              <a:ext cx="121249" cy="624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0432"/>
                  </a:lnTo>
                  <a:lnTo>
                    <a:pt x="21600" y="21600"/>
                  </a:lnTo>
                  <a:lnTo>
                    <a:pt x="21600" y="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6" name="Google Shape;1779;p58"/>
            <p:cNvSpPr/>
            <p:nvPr/>
          </p:nvSpPr>
          <p:spPr>
            <a:xfrm flipH="1">
              <a:off x="7399884" y="6497740"/>
              <a:ext cx="192763" cy="24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3921"/>
                  </a:lnTo>
                  <a:lnTo>
                    <a:pt x="0" y="21600"/>
                  </a:lnTo>
                  <a:lnTo>
                    <a:pt x="21600" y="1767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7" name="Google Shape;1780;p58"/>
            <p:cNvSpPr/>
            <p:nvPr/>
          </p:nvSpPr>
          <p:spPr>
            <a:xfrm flipH="1">
              <a:off x="7086876" y="6813669"/>
              <a:ext cx="505772" cy="298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7341"/>
                  </a:lnTo>
                  <a:lnTo>
                    <a:pt x="0" y="21600"/>
                  </a:lnTo>
                  <a:lnTo>
                    <a:pt x="21600" y="1425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8" name="Google Shape;1781;p58"/>
            <p:cNvSpPr/>
            <p:nvPr/>
          </p:nvSpPr>
          <p:spPr>
            <a:xfrm flipH="1">
              <a:off x="7136610" y="6450009"/>
              <a:ext cx="191678" cy="239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3855"/>
                  </a:lnTo>
                  <a:lnTo>
                    <a:pt x="0" y="21600"/>
                  </a:lnTo>
                  <a:lnTo>
                    <a:pt x="21600" y="177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9" name="Google Shape;1782;p58"/>
            <p:cNvSpPr/>
            <p:nvPr/>
          </p:nvSpPr>
          <p:spPr>
            <a:xfrm flipH="1">
              <a:off x="4275224" y="5966185"/>
              <a:ext cx="795749" cy="418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45" y="0"/>
                  </a:moveTo>
                  <a:lnTo>
                    <a:pt x="0" y="1026"/>
                  </a:lnTo>
                  <a:lnTo>
                    <a:pt x="16936" y="21600"/>
                  </a:lnTo>
                  <a:lnTo>
                    <a:pt x="21600" y="20885"/>
                  </a:lnTo>
                  <a:lnTo>
                    <a:pt x="4745" y="0"/>
                  </a:lnTo>
                  <a:close/>
                </a:path>
              </a:pathLst>
            </a:custGeom>
            <a:solidFill>
              <a:srgbClr val="80413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0" name="Google Shape;1783;p58"/>
            <p:cNvSpPr/>
            <p:nvPr/>
          </p:nvSpPr>
          <p:spPr>
            <a:xfrm flipH="1">
              <a:off x="4395387" y="5986045"/>
              <a:ext cx="1073042" cy="1222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80" y="0"/>
                  </a:moveTo>
                  <a:lnTo>
                    <a:pt x="0" y="7737"/>
                  </a:lnTo>
                  <a:lnTo>
                    <a:pt x="0" y="21600"/>
                  </a:lnTo>
                  <a:lnTo>
                    <a:pt x="21600" y="19478"/>
                  </a:lnTo>
                  <a:lnTo>
                    <a:pt x="21600" y="6334"/>
                  </a:lnTo>
                  <a:lnTo>
                    <a:pt x="1008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1" name="Google Shape;1784;p58"/>
            <p:cNvSpPr/>
            <p:nvPr/>
          </p:nvSpPr>
          <p:spPr>
            <a:xfrm flipH="1">
              <a:off x="4395387" y="5986045"/>
              <a:ext cx="1073042" cy="1222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80" y="0"/>
                  </a:moveTo>
                  <a:lnTo>
                    <a:pt x="0" y="7737"/>
                  </a:lnTo>
                  <a:lnTo>
                    <a:pt x="0" y="21600"/>
                  </a:lnTo>
                  <a:lnTo>
                    <a:pt x="21600" y="19478"/>
                  </a:lnTo>
                  <a:lnTo>
                    <a:pt x="21600" y="6334"/>
                  </a:lnTo>
                  <a:lnTo>
                    <a:pt x="1008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2" name="Google Shape;1785;p58"/>
            <p:cNvSpPr/>
            <p:nvPr/>
          </p:nvSpPr>
          <p:spPr>
            <a:xfrm flipH="1">
              <a:off x="5468428" y="6304978"/>
              <a:ext cx="891212" cy="90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7761"/>
                  </a:lnTo>
                  <a:lnTo>
                    <a:pt x="21600" y="21600"/>
                  </a:lnTo>
                  <a:lnTo>
                    <a:pt x="21600" y="3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3" name="Google Shape;1786;p58"/>
            <p:cNvSpPr/>
            <p:nvPr/>
          </p:nvSpPr>
          <p:spPr>
            <a:xfrm flipH="1">
              <a:off x="4931949" y="5939315"/>
              <a:ext cx="1427690" cy="646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87" y="0"/>
                  </a:moveTo>
                  <a:lnTo>
                    <a:pt x="45" y="13538"/>
                  </a:lnTo>
                  <a:lnTo>
                    <a:pt x="0" y="17088"/>
                  </a:lnTo>
                  <a:lnTo>
                    <a:pt x="13544" y="21600"/>
                  </a:lnTo>
                  <a:lnTo>
                    <a:pt x="21600" y="2224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4" name="Google Shape;1787;p58"/>
            <p:cNvSpPr/>
            <p:nvPr/>
          </p:nvSpPr>
          <p:spPr>
            <a:xfrm flipH="1">
              <a:off x="4896151" y="5986045"/>
              <a:ext cx="1584653" cy="572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5074"/>
                  </a:lnTo>
                  <a:lnTo>
                    <a:pt x="0" y="15824"/>
                  </a:lnTo>
                  <a:lnTo>
                    <a:pt x="1385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0413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5" name="Google Shape;1788;p58"/>
            <p:cNvSpPr/>
            <p:nvPr/>
          </p:nvSpPr>
          <p:spPr>
            <a:xfrm flipH="1">
              <a:off x="4896151" y="5891667"/>
              <a:ext cx="1584653" cy="646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67" y="0"/>
                  </a:moveTo>
                  <a:lnTo>
                    <a:pt x="0" y="16489"/>
                  </a:lnTo>
                  <a:lnTo>
                    <a:pt x="13854" y="21600"/>
                  </a:lnTo>
                  <a:lnTo>
                    <a:pt x="21600" y="2489"/>
                  </a:lnTo>
                  <a:lnTo>
                    <a:pt x="8667" y="0"/>
                  </a:lnTo>
                  <a:close/>
                </a:path>
              </a:pathLst>
            </a:custGeom>
            <a:solidFill>
              <a:srgbClr val="AB56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6" name="Google Shape;1789;p58"/>
            <p:cNvSpPr/>
            <p:nvPr/>
          </p:nvSpPr>
          <p:spPr>
            <a:xfrm flipH="1">
              <a:off x="6138088" y="6562245"/>
              <a:ext cx="148035" cy="263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807"/>
                  </a:lnTo>
                  <a:lnTo>
                    <a:pt x="21600" y="21600"/>
                  </a:lnTo>
                  <a:lnTo>
                    <a:pt x="21600" y="1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7" name="Google Shape;1790;p58"/>
            <p:cNvSpPr/>
            <p:nvPr/>
          </p:nvSpPr>
          <p:spPr>
            <a:xfrm flipH="1">
              <a:off x="5578744" y="6654703"/>
              <a:ext cx="148036" cy="264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813"/>
                  </a:lnTo>
                  <a:lnTo>
                    <a:pt x="21600" y="21600"/>
                  </a:lnTo>
                  <a:lnTo>
                    <a:pt x="21600" y="1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8" name="Google Shape;1791;p58"/>
            <p:cNvSpPr/>
            <p:nvPr/>
          </p:nvSpPr>
          <p:spPr>
            <a:xfrm flipH="1">
              <a:off x="5853951" y="6616902"/>
              <a:ext cx="148036" cy="518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0443"/>
                  </a:lnTo>
                  <a:lnTo>
                    <a:pt x="21600" y="21600"/>
                  </a:lnTo>
                  <a:lnTo>
                    <a:pt x="21600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9" name="Google Shape;1792;p58"/>
            <p:cNvSpPr/>
            <p:nvPr/>
          </p:nvSpPr>
          <p:spPr>
            <a:xfrm flipH="1">
              <a:off x="5103766" y="6628835"/>
              <a:ext cx="175907" cy="245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101"/>
                  </a:lnTo>
                  <a:lnTo>
                    <a:pt x="0" y="21600"/>
                  </a:lnTo>
                  <a:lnTo>
                    <a:pt x="21600" y="194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0" name="Google Shape;1793;p58"/>
            <p:cNvSpPr/>
            <p:nvPr/>
          </p:nvSpPr>
          <p:spPr>
            <a:xfrm flipH="1">
              <a:off x="4802774" y="6591117"/>
              <a:ext cx="175823" cy="245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093"/>
                  </a:lnTo>
                  <a:lnTo>
                    <a:pt x="0" y="21600"/>
                  </a:lnTo>
                  <a:lnTo>
                    <a:pt x="21600" y="194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1" name="Google Shape;1794;p58"/>
            <p:cNvSpPr/>
            <p:nvPr/>
          </p:nvSpPr>
          <p:spPr>
            <a:xfrm flipH="1">
              <a:off x="4518638" y="6559324"/>
              <a:ext cx="175823" cy="245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093"/>
                  </a:lnTo>
                  <a:lnTo>
                    <a:pt x="0" y="21600"/>
                  </a:lnTo>
                  <a:lnTo>
                    <a:pt x="21600" y="194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2" name="Google Shape;1795;p58"/>
            <p:cNvSpPr/>
            <p:nvPr/>
          </p:nvSpPr>
          <p:spPr>
            <a:xfrm flipH="1">
              <a:off x="4610012" y="6985486"/>
              <a:ext cx="1179353" cy="301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2" y="0"/>
                  </a:moveTo>
                  <a:cubicBezTo>
                    <a:pt x="9590" y="0"/>
                    <a:pt x="8389" y="4065"/>
                    <a:pt x="7898" y="9842"/>
                  </a:cubicBezTo>
                  <a:cubicBezTo>
                    <a:pt x="7316" y="7561"/>
                    <a:pt x="6497" y="6202"/>
                    <a:pt x="5604" y="6202"/>
                  </a:cubicBezTo>
                  <a:cubicBezTo>
                    <a:pt x="3986" y="6202"/>
                    <a:pt x="2639" y="10764"/>
                    <a:pt x="2366" y="16823"/>
                  </a:cubicBezTo>
                  <a:cubicBezTo>
                    <a:pt x="2147" y="16398"/>
                    <a:pt x="1910" y="16110"/>
                    <a:pt x="1638" y="16110"/>
                  </a:cubicBezTo>
                  <a:cubicBezTo>
                    <a:pt x="819" y="16110"/>
                    <a:pt x="128" y="18463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21528"/>
                    <a:pt x="21600" y="21528"/>
                  </a:cubicBezTo>
                  <a:cubicBezTo>
                    <a:pt x="21600" y="16469"/>
                    <a:pt x="20562" y="12404"/>
                    <a:pt x="19271" y="12404"/>
                  </a:cubicBezTo>
                  <a:cubicBezTo>
                    <a:pt x="18944" y="12404"/>
                    <a:pt x="18633" y="12692"/>
                    <a:pt x="18343" y="13117"/>
                  </a:cubicBezTo>
                  <a:cubicBezTo>
                    <a:pt x="17961" y="7914"/>
                    <a:pt x="16741" y="3993"/>
                    <a:pt x="15286" y="3993"/>
                  </a:cubicBezTo>
                  <a:cubicBezTo>
                    <a:pt x="14667" y="3993"/>
                    <a:pt x="14085" y="4706"/>
                    <a:pt x="13611" y="5921"/>
                  </a:cubicBezTo>
                  <a:cubicBezTo>
                    <a:pt x="12992" y="2281"/>
                    <a:pt x="12046" y="0"/>
                    <a:pt x="10992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3" name="Google Shape;1796;p58"/>
            <p:cNvSpPr/>
            <p:nvPr/>
          </p:nvSpPr>
          <p:spPr>
            <a:xfrm flipH="1">
              <a:off x="4281149" y="7135523"/>
              <a:ext cx="951794" cy="24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3" y="0"/>
                  </a:moveTo>
                  <a:cubicBezTo>
                    <a:pt x="9582" y="0"/>
                    <a:pt x="8387" y="4147"/>
                    <a:pt x="7891" y="9878"/>
                  </a:cubicBezTo>
                  <a:cubicBezTo>
                    <a:pt x="7304" y="7583"/>
                    <a:pt x="6494" y="6176"/>
                    <a:pt x="5613" y="6176"/>
                  </a:cubicBezTo>
                  <a:cubicBezTo>
                    <a:pt x="3990" y="6176"/>
                    <a:pt x="2638" y="10759"/>
                    <a:pt x="2367" y="16839"/>
                  </a:cubicBezTo>
                  <a:cubicBezTo>
                    <a:pt x="2142" y="16402"/>
                    <a:pt x="1916" y="16135"/>
                    <a:pt x="1646" y="16135"/>
                  </a:cubicBezTo>
                  <a:cubicBezTo>
                    <a:pt x="811" y="16135"/>
                    <a:pt x="134" y="18520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21600"/>
                    <a:pt x="21600" y="21511"/>
                  </a:cubicBezTo>
                  <a:cubicBezTo>
                    <a:pt x="21600" y="16491"/>
                    <a:pt x="20562" y="12433"/>
                    <a:pt x="19256" y="12433"/>
                  </a:cubicBezTo>
                  <a:cubicBezTo>
                    <a:pt x="18939" y="12433"/>
                    <a:pt x="18623" y="12699"/>
                    <a:pt x="18331" y="13136"/>
                  </a:cubicBezTo>
                  <a:cubicBezTo>
                    <a:pt x="17970" y="7938"/>
                    <a:pt x="16729" y="4058"/>
                    <a:pt x="15286" y="4058"/>
                  </a:cubicBezTo>
                  <a:cubicBezTo>
                    <a:pt x="14656" y="4058"/>
                    <a:pt x="14091" y="4761"/>
                    <a:pt x="13595" y="5909"/>
                  </a:cubicBezTo>
                  <a:cubicBezTo>
                    <a:pt x="12987" y="2296"/>
                    <a:pt x="12063" y="0"/>
                    <a:pt x="11003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4" name="Google Shape;1797;p58"/>
            <p:cNvSpPr/>
            <p:nvPr/>
          </p:nvSpPr>
          <p:spPr>
            <a:xfrm flipH="1">
              <a:off x="13211027" y="7243836"/>
              <a:ext cx="2046698" cy="522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88" y="0"/>
                  </a:moveTo>
                  <a:cubicBezTo>
                    <a:pt x="9583" y="0"/>
                    <a:pt x="8378" y="4108"/>
                    <a:pt x="7895" y="9857"/>
                  </a:cubicBezTo>
                  <a:cubicBezTo>
                    <a:pt x="7308" y="7598"/>
                    <a:pt x="6501" y="6201"/>
                    <a:pt x="5610" y="6201"/>
                  </a:cubicBezTo>
                  <a:cubicBezTo>
                    <a:pt x="3984" y="6201"/>
                    <a:pt x="2642" y="10798"/>
                    <a:pt x="2370" y="16837"/>
                  </a:cubicBezTo>
                  <a:cubicBezTo>
                    <a:pt x="2150" y="16427"/>
                    <a:pt x="1908" y="16137"/>
                    <a:pt x="1646" y="16137"/>
                  </a:cubicBezTo>
                  <a:cubicBezTo>
                    <a:pt x="817" y="16137"/>
                    <a:pt x="137" y="18479"/>
                    <a:pt x="0" y="21600"/>
                  </a:cubicBezTo>
                  <a:lnTo>
                    <a:pt x="21600" y="21600"/>
                  </a:lnTo>
                  <a:cubicBezTo>
                    <a:pt x="21600" y="21559"/>
                    <a:pt x="21600" y="21559"/>
                    <a:pt x="21600" y="21559"/>
                  </a:cubicBezTo>
                  <a:cubicBezTo>
                    <a:pt x="21600" y="16506"/>
                    <a:pt x="20551" y="12402"/>
                    <a:pt x="19262" y="12402"/>
                  </a:cubicBezTo>
                  <a:cubicBezTo>
                    <a:pt x="18936" y="12402"/>
                    <a:pt x="18622" y="12688"/>
                    <a:pt x="18339" y="13140"/>
                  </a:cubicBezTo>
                  <a:cubicBezTo>
                    <a:pt x="17961" y="7884"/>
                    <a:pt x="16734" y="4025"/>
                    <a:pt x="15277" y="4025"/>
                  </a:cubicBezTo>
                  <a:cubicBezTo>
                    <a:pt x="14659" y="4025"/>
                    <a:pt x="14092" y="4721"/>
                    <a:pt x="13599" y="5915"/>
                  </a:cubicBezTo>
                  <a:cubicBezTo>
                    <a:pt x="12992" y="2300"/>
                    <a:pt x="12047" y="0"/>
                    <a:pt x="10988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5" name="Google Shape;1798;p58"/>
            <p:cNvSpPr/>
            <p:nvPr/>
          </p:nvSpPr>
          <p:spPr>
            <a:xfrm flipH="1">
              <a:off x="13957207" y="6277107"/>
              <a:ext cx="437178" cy="584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1600"/>
                  </a:lnTo>
                  <a:lnTo>
                    <a:pt x="20227" y="2119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0413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6" name="Google Shape;1799;p58"/>
            <p:cNvSpPr/>
            <p:nvPr/>
          </p:nvSpPr>
          <p:spPr>
            <a:xfrm flipH="1">
              <a:off x="11727679" y="6792807"/>
              <a:ext cx="1904671" cy="1252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4043"/>
                  </a:lnTo>
                  <a:lnTo>
                    <a:pt x="0" y="21600"/>
                  </a:lnTo>
                  <a:lnTo>
                    <a:pt x="21600" y="1755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7" name="Google Shape;1800;p58"/>
            <p:cNvSpPr/>
            <p:nvPr/>
          </p:nvSpPr>
          <p:spPr>
            <a:xfrm flipH="1">
              <a:off x="13632349" y="6277107"/>
              <a:ext cx="664653" cy="1768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43" y="0"/>
                  </a:moveTo>
                  <a:lnTo>
                    <a:pt x="0" y="6930"/>
                  </a:lnTo>
                  <a:lnTo>
                    <a:pt x="0" y="17936"/>
                  </a:lnTo>
                  <a:lnTo>
                    <a:pt x="21600" y="21600"/>
                  </a:lnTo>
                  <a:lnTo>
                    <a:pt x="21600" y="9163"/>
                  </a:lnTo>
                  <a:lnTo>
                    <a:pt x="11043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8" name="Google Shape;1801;p58"/>
            <p:cNvSpPr/>
            <p:nvPr/>
          </p:nvSpPr>
          <p:spPr>
            <a:xfrm flipH="1">
              <a:off x="11727679" y="6792807"/>
              <a:ext cx="1904671" cy="1252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4043"/>
                  </a:lnTo>
                  <a:lnTo>
                    <a:pt x="0" y="21600"/>
                  </a:lnTo>
                  <a:lnTo>
                    <a:pt x="21600" y="1755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9" name="Google Shape;1802;p58"/>
            <p:cNvSpPr/>
            <p:nvPr/>
          </p:nvSpPr>
          <p:spPr>
            <a:xfrm flipH="1">
              <a:off x="11727679" y="6588113"/>
              <a:ext cx="2098351" cy="61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994" y="21600"/>
                  </a:lnTo>
                  <a:lnTo>
                    <a:pt x="21600" y="14854"/>
                  </a:lnTo>
                  <a:lnTo>
                    <a:pt x="21600" y="2096"/>
                  </a:lnTo>
                  <a:lnTo>
                    <a:pt x="624" y="2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0" name="Google Shape;1803;p58"/>
            <p:cNvSpPr/>
            <p:nvPr/>
          </p:nvSpPr>
          <p:spPr>
            <a:xfrm flipH="1">
              <a:off x="11601508" y="6277107"/>
              <a:ext cx="2355700" cy="81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952" y="21600"/>
                  </a:lnTo>
                  <a:lnTo>
                    <a:pt x="21600" y="15950"/>
                  </a:lnTo>
                  <a:lnTo>
                    <a:pt x="21600" y="15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413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1" name="Google Shape;1804;p58"/>
            <p:cNvSpPr/>
            <p:nvPr/>
          </p:nvSpPr>
          <p:spPr>
            <a:xfrm flipH="1">
              <a:off x="11601508" y="6130074"/>
              <a:ext cx="2355700" cy="917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27" y="0"/>
                  </a:moveTo>
                  <a:lnTo>
                    <a:pt x="0" y="3463"/>
                  </a:lnTo>
                  <a:lnTo>
                    <a:pt x="2979" y="21600"/>
                  </a:lnTo>
                  <a:lnTo>
                    <a:pt x="21600" y="16966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rgbClr val="AB56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2" name="Google Shape;1805;p58"/>
            <p:cNvSpPr/>
            <p:nvPr/>
          </p:nvSpPr>
          <p:spPr>
            <a:xfrm flipH="1">
              <a:off x="13005415" y="7250763"/>
              <a:ext cx="245418" cy="399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236"/>
                  </a:lnTo>
                  <a:lnTo>
                    <a:pt x="0" y="21600"/>
                  </a:lnTo>
                  <a:lnTo>
                    <a:pt x="21600" y="2003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3" name="Google Shape;1806;p58"/>
            <p:cNvSpPr/>
            <p:nvPr/>
          </p:nvSpPr>
          <p:spPr>
            <a:xfrm flipH="1">
              <a:off x="12557306" y="7218052"/>
              <a:ext cx="245418" cy="722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681"/>
                  </a:lnTo>
                  <a:lnTo>
                    <a:pt x="0" y="21600"/>
                  </a:lnTo>
                  <a:lnTo>
                    <a:pt x="21600" y="2070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4" name="Google Shape;1807;p58"/>
            <p:cNvSpPr/>
            <p:nvPr/>
          </p:nvSpPr>
          <p:spPr>
            <a:xfrm flipH="1">
              <a:off x="12109198" y="7185257"/>
              <a:ext cx="245417" cy="399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286"/>
                  </a:lnTo>
                  <a:lnTo>
                    <a:pt x="0" y="21600"/>
                  </a:lnTo>
                  <a:lnTo>
                    <a:pt x="21600" y="2004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5" name="Google Shape;1808;p58"/>
            <p:cNvSpPr/>
            <p:nvPr/>
          </p:nvSpPr>
          <p:spPr>
            <a:xfrm flipH="1">
              <a:off x="13905554" y="7047153"/>
              <a:ext cx="211622" cy="370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689"/>
                  </a:lnTo>
                  <a:lnTo>
                    <a:pt x="21600" y="21600"/>
                  </a:lnTo>
                  <a:lnTo>
                    <a:pt x="21600" y="1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6" name="Google Shape;1809;p58"/>
            <p:cNvSpPr/>
            <p:nvPr/>
          </p:nvSpPr>
          <p:spPr>
            <a:xfrm flipH="1">
              <a:off x="11601508" y="6130074"/>
              <a:ext cx="2355700" cy="917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27" y="0"/>
                  </a:moveTo>
                  <a:lnTo>
                    <a:pt x="0" y="3463"/>
                  </a:lnTo>
                  <a:lnTo>
                    <a:pt x="2979" y="21600"/>
                  </a:lnTo>
                  <a:lnTo>
                    <a:pt x="21600" y="16966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rgbClr val="AB56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7" name="Google Shape;1810;p58"/>
            <p:cNvSpPr/>
            <p:nvPr/>
          </p:nvSpPr>
          <p:spPr>
            <a:xfrm flipH="1">
              <a:off x="10270200" y="7347143"/>
              <a:ext cx="2046697" cy="522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89" y="0"/>
                  </a:moveTo>
                  <a:cubicBezTo>
                    <a:pt x="9584" y="0"/>
                    <a:pt x="8388" y="4108"/>
                    <a:pt x="7896" y="9857"/>
                  </a:cubicBezTo>
                  <a:cubicBezTo>
                    <a:pt x="7309" y="7598"/>
                    <a:pt x="6501" y="6201"/>
                    <a:pt x="5610" y="6201"/>
                  </a:cubicBezTo>
                  <a:cubicBezTo>
                    <a:pt x="3985" y="6201"/>
                    <a:pt x="2643" y="10802"/>
                    <a:pt x="2380" y="16837"/>
                  </a:cubicBezTo>
                  <a:cubicBezTo>
                    <a:pt x="2150" y="16427"/>
                    <a:pt x="1908" y="16137"/>
                    <a:pt x="1647" y="16137"/>
                  </a:cubicBezTo>
                  <a:cubicBezTo>
                    <a:pt x="818" y="16137"/>
                    <a:pt x="137" y="18479"/>
                    <a:pt x="0" y="21600"/>
                  </a:cubicBezTo>
                  <a:lnTo>
                    <a:pt x="21600" y="21600"/>
                  </a:lnTo>
                  <a:cubicBezTo>
                    <a:pt x="21600" y="21559"/>
                    <a:pt x="21600" y="21559"/>
                    <a:pt x="21600" y="21559"/>
                  </a:cubicBezTo>
                  <a:cubicBezTo>
                    <a:pt x="21600" y="16510"/>
                    <a:pt x="20551" y="12402"/>
                    <a:pt x="19262" y="12402"/>
                  </a:cubicBezTo>
                  <a:cubicBezTo>
                    <a:pt x="18937" y="12402"/>
                    <a:pt x="18622" y="12688"/>
                    <a:pt x="18339" y="13140"/>
                  </a:cubicBezTo>
                  <a:cubicBezTo>
                    <a:pt x="17973" y="7884"/>
                    <a:pt x="16746" y="4025"/>
                    <a:pt x="15278" y="4025"/>
                  </a:cubicBezTo>
                  <a:cubicBezTo>
                    <a:pt x="14659" y="4025"/>
                    <a:pt x="14092" y="4725"/>
                    <a:pt x="13600" y="5915"/>
                  </a:cubicBezTo>
                  <a:cubicBezTo>
                    <a:pt x="12992" y="2300"/>
                    <a:pt x="12048" y="0"/>
                    <a:pt x="10989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8" name="Google Shape;1811;p58"/>
            <p:cNvSpPr/>
            <p:nvPr/>
          </p:nvSpPr>
          <p:spPr>
            <a:xfrm flipH="1">
              <a:off x="11028229" y="7686938"/>
              <a:ext cx="1288668" cy="328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1" y="0"/>
                  </a:moveTo>
                  <a:cubicBezTo>
                    <a:pt x="9592" y="0"/>
                    <a:pt x="8377" y="4111"/>
                    <a:pt x="7894" y="9855"/>
                  </a:cubicBezTo>
                  <a:cubicBezTo>
                    <a:pt x="7311" y="7635"/>
                    <a:pt x="6496" y="6199"/>
                    <a:pt x="5613" y="6199"/>
                  </a:cubicBezTo>
                  <a:cubicBezTo>
                    <a:pt x="3981" y="6199"/>
                    <a:pt x="2648" y="10836"/>
                    <a:pt x="2382" y="16837"/>
                  </a:cubicBezTo>
                  <a:cubicBezTo>
                    <a:pt x="2148" y="16448"/>
                    <a:pt x="1915" y="16185"/>
                    <a:pt x="1649" y="16185"/>
                  </a:cubicBezTo>
                  <a:cubicBezTo>
                    <a:pt x="817" y="16185"/>
                    <a:pt x="133" y="18536"/>
                    <a:pt x="0" y="21600"/>
                  </a:cubicBezTo>
                  <a:lnTo>
                    <a:pt x="21600" y="21600"/>
                  </a:lnTo>
                  <a:cubicBezTo>
                    <a:pt x="21600" y="16514"/>
                    <a:pt x="20551" y="12398"/>
                    <a:pt x="19268" y="12398"/>
                  </a:cubicBezTo>
                  <a:cubicBezTo>
                    <a:pt x="18935" y="12398"/>
                    <a:pt x="18618" y="12661"/>
                    <a:pt x="18352" y="13181"/>
                  </a:cubicBezTo>
                  <a:cubicBezTo>
                    <a:pt x="17969" y="7898"/>
                    <a:pt x="16737" y="4045"/>
                    <a:pt x="15288" y="4045"/>
                  </a:cubicBezTo>
                  <a:cubicBezTo>
                    <a:pt x="14672" y="4045"/>
                    <a:pt x="14089" y="4763"/>
                    <a:pt x="13606" y="5941"/>
                  </a:cubicBezTo>
                  <a:cubicBezTo>
                    <a:pt x="12990" y="2351"/>
                    <a:pt x="12057" y="0"/>
                    <a:pt x="10991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9" name="Google Shape;1812;p58"/>
            <p:cNvSpPr/>
            <p:nvPr/>
          </p:nvSpPr>
          <p:spPr>
            <a:xfrm flipH="1">
              <a:off x="4020879" y="3033285"/>
              <a:ext cx="107230" cy="3396865"/>
            </a:xfrm>
            <a:prstGeom prst="rect">
              <a:avLst/>
            </a:pr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0" name="Google Shape;1813;p58"/>
            <p:cNvSpPr/>
            <p:nvPr/>
          </p:nvSpPr>
          <p:spPr>
            <a:xfrm flipH="1">
              <a:off x="4020801" y="3033285"/>
              <a:ext cx="33868" cy="3396865"/>
            </a:xfrm>
            <a:prstGeom prst="rect">
              <a:avLst/>
            </a:pr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1" name="Google Shape;1814;p58"/>
            <p:cNvSpPr/>
            <p:nvPr/>
          </p:nvSpPr>
          <p:spPr>
            <a:xfrm flipH="1">
              <a:off x="3933426" y="1364102"/>
              <a:ext cx="300076" cy="1577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11" y="0"/>
                  </a:moveTo>
                  <a:lnTo>
                    <a:pt x="0" y="19179"/>
                  </a:lnTo>
                  <a:lnTo>
                    <a:pt x="10518" y="21600"/>
                  </a:lnTo>
                  <a:lnTo>
                    <a:pt x="21600" y="18744"/>
                  </a:lnTo>
                  <a:lnTo>
                    <a:pt x="15449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2" name="Google Shape;1815;p58"/>
            <p:cNvSpPr/>
            <p:nvPr/>
          </p:nvSpPr>
          <p:spPr>
            <a:xfrm flipH="1">
              <a:off x="2526599" y="2914040"/>
              <a:ext cx="1566796" cy="46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767" y="0"/>
                  </a:moveTo>
                  <a:lnTo>
                    <a:pt x="0" y="5192"/>
                  </a:lnTo>
                  <a:lnTo>
                    <a:pt x="2452" y="13969"/>
                  </a:lnTo>
                  <a:lnTo>
                    <a:pt x="21217" y="21600"/>
                  </a:lnTo>
                  <a:lnTo>
                    <a:pt x="21600" y="14660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3" name="Google Shape;1816;p58"/>
            <p:cNvSpPr/>
            <p:nvPr/>
          </p:nvSpPr>
          <p:spPr>
            <a:xfrm flipH="1">
              <a:off x="3954288" y="1364102"/>
              <a:ext cx="300076" cy="1577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77" y="0"/>
                  </a:moveTo>
                  <a:lnTo>
                    <a:pt x="0" y="19179"/>
                  </a:lnTo>
                  <a:lnTo>
                    <a:pt x="10590" y="21600"/>
                  </a:lnTo>
                  <a:lnTo>
                    <a:pt x="21600" y="18744"/>
                  </a:lnTo>
                  <a:lnTo>
                    <a:pt x="15521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4" name="Google Shape;1817;p58"/>
            <p:cNvSpPr/>
            <p:nvPr/>
          </p:nvSpPr>
          <p:spPr>
            <a:xfrm flipH="1">
              <a:off x="2526599" y="2885168"/>
              <a:ext cx="1566796" cy="465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767" y="0"/>
                  </a:moveTo>
                  <a:lnTo>
                    <a:pt x="0" y="5207"/>
                  </a:lnTo>
                  <a:lnTo>
                    <a:pt x="2452" y="13956"/>
                  </a:lnTo>
                  <a:lnTo>
                    <a:pt x="21217" y="21600"/>
                  </a:lnTo>
                  <a:lnTo>
                    <a:pt x="21600" y="14695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5" name="Google Shape;1818;p58"/>
            <p:cNvSpPr/>
            <p:nvPr/>
          </p:nvSpPr>
          <p:spPr>
            <a:xfrm flipH="1">
              <a:off x="4089389" y="2970617"/>
              <a:ext cx="1407829" cy="880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52" y="0"/>
                  </a:moveTo>
                  <a:lnTo>
                    <a:pt x="0" y="18359"/>
                  </a:lnTo>
                  <a:lnTo>
                    <a:pt x="1159" y="21600"/>
                  </a:lnTo>
                  <a:lnTo>
                    <a:pt x="20350" y="6047"/>
                  </a:lnTo>
                  <a:lnTo>
                    <a:pt x="21600" y="780"/>
                  </a:lnTo>
                  <a:lnTo>
                    <a:pt x="17652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6" name="Google Shape;1819;p58"/>
            <p:cNvSpPr/>
            <p:nvPr/>
          </p:nvSpPr>
          <p:spPr>
            <a:xfrm flipH="1">
              <a:off x="4104325" y="2941828"/>
              <a:ext cx="1406829" cy="880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50" y="0"/>
                  </a:moveTo>
                  <a:lnTo>
                    <a:pt x="0" y="18359"/>
                  </a:lnTo>
                  <a:lnTo>
                    <a:pt x="1144" y="21600"/>
                  </a:lnTo>
                  <a:lnTo>
                    <a:pt x="20350" y="6022"/>
                  </a:lnTo>
                  <a:lnTo>
                    <a:pt x="21600" y="756"/>
                  </a:lnTo>
                  <a:lnTo>
                    <a:pt x="17650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7" name="Google Shape;1820;p58"/>
            <p:cNvSpPr/>
            <p:nvPr/>
          </p:nvSpPr>
          <p:spPr>
            <a:xfrm flipH="1">
              <a:off x="3941354" y="2814655"/>
              <a:ext cx="302996" cy="303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1" y="0"/>
                  </a:moveTo>
                  <a:cubicBezTo>
                    <a:pt x="4813" y="0"/>
                    <a:pt x="0" y="4817"/>
                    <a:pt x="0" y="10836"/>
                  </a:cubicBezTo>
                  <a:cubicBezTo>
                    <a:pt x="0" y="16783"/>
                    <a:pt x="4813" y="21600"/>
                    <a:pt x="10761" y="21600"/>
                  </a:cubicBezTo>
                  <a:cubicBezTo>
                    <a:pt x="16781" y="21600"/>
                    <a:pt x="21600" y="16783"/>
                    <a:pt x="21600" y="10836"/>
                  </a:cubicBezTo>
                  <a:cubicBezTo>
                    <a:pt x="21600" y="4817"/>
                    <a:pt x="16781" y="0"/>
                    <a:pt x="10761" y="0"/>
                  </a:cubicBez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8" name="Google Shape;1821;p58"/>
            <p:cNvSpPr/>
            <p:nvPr/>
          </p:nvSpPr>
          <p:spPr>
            <a:xfrm flipH="1">
              <a:off x="11115681" y="4914006"/>
              <a:ext cx="56661" cy="1787345"/>
            </a:xfrm>
            <a:prstGeom prst="rect">
              <a:avLst/>
            </a:pr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9" name="Google Shape;1822;p58"/>
            <p:cNvSpPr/>
            <p:nvPr/>
          </p:nvSpPr>
          <p:spPr>
            <a:xfrm flipH="1">
              <a:off x="11107677" y="4914006"/>
              <a:ext cx="33867" cy="1787345"/>
            </a:xfrm>
            <a:prstGeom prst="rect">
              <a:avLst/>
            </a:pr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60" name="Google Shape;1823;p58"/>
            <p:cNvSpPr/>
            <p:nvPr/>
          </p:nvSpPr>
          <p:spPr>
            <a:xfrm flipH="1">
              <a:off x="10838471" y="4076452"/>
              <a:ext cx="351729" cy="796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62" y="0"/>
                  </a:moveTo>
                  <a:lnTo>
                    <a:pt x="0" y="18530"/>
                  </a:lnTo>
                  <a:lnTo>
                    <a:pt x="2562" y="21600"/>
                  </a:lnTo>
                  <a:lnTo>
                    <a:pt x="9455" y="19526"/>
                  </a:lnTo>
                  <a:lnTo>
                    <a:pt x="21600" y="701"/>
                  </a:lnTo>
                  <a:lnTo>
                    <a:pt x="16962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61" name="Google Shape;1824;p58"/>
            <p:cNvSpPr/>
            <p:nvPr/>
          </p:nvSpPr>
          <p:spPr>
            <a:xfrm flipH="1">
              <a:off x="10425160" y="4894146"/>
              <a:ext cx="741174" cy="464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73" y="0"/>
                  </a:moveTo>
                  <a:lnTo>
                    <a:pt x="0" y="923"/>
                  </a:lnTo>
                  <a:lnTo>
                    <a:pt x="1593" y="6737"/>
                  </a:lnTo>
                  <a:lnTo>
                    <a:pt x="20440" y="21600"/>
                  </a:lnTo>
                  <a:lnTo>
                    <a:pt x="21600" y="18413"/>
                  </a:lnTo>
                  <a:lnTo>
                    <a:pt x="3473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62" name="Google Shape;1825;p58"/>
            <p:cNvSpPr/>
            <p:nvPr/>
          </p:nvSpPr>
          <p:spPr>
            <a:xfrm flipH="1">
              <a:off x="10848401" y="4072447"/>
              <a:ext cx="352730" cy="797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5" y="0"/>
                  </a:moveTo>
                  <a:lnTo>
                    <a:pt x="0" y="18534"/>
                  </a:lnTo>
                  <a:lnTo>
                    <a:pt x="2616" y="21600"/>
                  </a:lnTo>
                  <a:lnTo>
                    <a:pt x="9489" y="19501"/>
                  </a:lnTo>
                  <a:lnTo>
                    <a:pt x="21600" y="727"/>
                  </a:lnTo>
                  <a:lnTo>
                    <a:pt x="16975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63" name="Google Shape;1826;p58"/>
            <p:cNvSpPr/>
            <p:nvPr/>
          </p:nvSpPr>
          <p:spPr>
            <a:xfrm flipH="1">
              <a:off x="10420237" y="4879209"/>
              <a:ext cx="741174" cy="465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75" y="0"/>
                  </a:moveTo>
                  <a:lnTo>
                    <a:pt x="0" y="967"/>
                  </a:lnTo>
                  <a:lnTo>
                    <a:pt x="1593" y="6727"/>
                  </a:lnTo>
                  <a:lnTo>
                    <a:pt x="20442" y="21600"/>
                  </a:lnTo>
                  <a:lnTo>
                    <a:pt x="21600" y="1837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64" name="Google Shape;1827;p58"/>
            <p:cNvSpPr/>
            <p:nvPr/>
          </p:nvSpPr>
          <p:spPr>
            <a:xfrm flipH="1">
              <a:off x="11160409" y="4842492"/>
              <a:ext cx="823620" cy="248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396" y="0"/>
                  </a:moveTo>
                  <a:lnTo>
                    <a:pt x="0" y="14777"/>
                  </a:lnTo>
                  <a:lnTo>
                    <a:pt x="365" y="21600"/>
                  </a:lnTo>
                  <a:lnTo>
                    <a:pt x="19567" y="13304"/>
                  </a:lnTo>
                  <a:lnTo>
                    <a:pt x="21600" y="5269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65" name="Google Shape;1828;p58"/>
            <p:cNvSpPr/>
            <p:nvPr/>
          </p:nvSpPr>
          <p:spPr>
            <a:xfrm flipH="1">
              <a:off x="11162411" y="4825553"/>
              <a:ext cx="823620" cy="248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396" y="0"/>
                  </a:moveTo>
                  <a:lnTo>
                    <a:pt x="0" y="14772"/>
                  </a:lnTo>
                  <a:lnTo>
                    <a:pt x="365" y="21600"/>
                  </a:lnTo>
                  <a:lnTo>
                    <a:pt x="19543" y="13220"/>
                  </a:lnTo>
                  <a:lnTo>
                    <a:pt x="21600" y="5275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66" name="Google Shape;1829;p58"/>
            <p:cNvSpPr/>
            <p:nvPr/>
          </p:nvSpPr>
          <p:spPr>
            <a:xfrm flipH="1">
              <a:off x="11075961" y="4804691"/>
              <a:ext cx="159968" cy="159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73" y="0"/>
                  </a:moveTo>
                  <a:cubicBezTo>
                    <a:pt x="4834" y="0"/>
                    <a:pt x="0" y="4834"/>
                    <a:pt x="0" y="10738"/>
                  </a:cubicBezTo>
                  <a:cubicBezTo>
                    <a:pt x="0" y="16777"/>
                    <a:pt x="4834" y="21600"/>
                    <a:pt x="10873" y="21600"/>
                  </a:cubicBezTo>
                  <a:cubicBezTo>
                    <a:pt x="16777" y="21600"/>
                    <a:pt x="21600" y="16777"/>
                    <a:pt x="21600" y="10738"/>
                  </a:cubicBezTo>
                  <a:cubicBezTo>
                    <a:pt x="21600" y="4834"/>
                    <a:pt x="16777" y="0"/>
                    <a:pt x="10873" y="0"/>
                  </a:cubicBez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67" name="Google Shape;1830;p58"/>
            <p:cNvSpPr/>
            <p:nvPr/>
          </p:nvSpPr>
          <p:spPr>
            <a:xfrm flipH="1">
              <a:off x="5971194" y="4214556"/>
              <a:ext cx="38721" cy="1219073"/>
            </a:xfrm>
            <a:prstGeom prst="rect">
              <a:avLst/>
            </a:pr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68" name="Google Shape;1831;p58"/>
            <p:cNvSpPr/>
            <p:nvPr/>
          </p:nvSpPr>
          <p:spPr>
            <a:xfrm flipH="1">
              <a:off x="5960686" y="4214556"/>
              <a:ext cx="33868" cy="1219073"/>
            </a:xfrm>
            <a:prstGeom prst="rect">
              <a:avLst/>
            </a:pr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69" name="Google Shape;1832;p58"/>
            <p:cNvSpPr/>
            <p:nvPr/>
          </p:nvSpPr>
          <p:spPr>
            <a:xfrm flipH="1">
              <a:off x="5782354" y="3642279"/>
              <a:ext cx="240495" cy="54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61" y="0"/>
                  </a:moveTo>
                  <a:lnTo>
                    <a:pt x="0" y="18525"/>
                  </a:lnTo>
                  <a:lnTo>
                    <a:pt x="2593" y="21600"/>
                  </a:lnTo>
                  <a:lnTo>
                    <a:pt x="9548" y="19511"/>
                  </a:lnTo>
                  <a:lnTo>
                    <a:pt x="21600" y="708"/>
                  </a:lnTo>
                  <a:lnTo>
                    <a:pt x="16961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70" name="Google Shape;1833;p58"/>
            <p:cNvSpPr/>
            <p:nvPr/>
          </p:nvSpPr>
          <p:spPr>
            <a:xfrm flipH="1">
              <a:off x="5500221" y="4200621"/>
              <a:ext cx="505688" cy="31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79" y="0"/>
                  </a:moveTo>
                  <a:lnTo>
                    <a:pt x="0" y="947"/>
                  </a:lnTo>
                  <a:lnTo>
                    <a:pt x="1611" y="6752"/>
                  </a:lnTo>
                  <a:lnTo>
                    <a:pt x="20456" y="21600"/>
                  </a:lnTo>
                  <a:lnTo>
                    <a:pt x="21600" y="18363"/>
                  </a:lnTo>
                  <a:lnTo>
                    <a:pt x="3479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71" name="Google Shape;1834;p58"/>
            <p:cNvSpPr/>
            <p:nvPr/>
          </p:nvSpPr>
          <p:spPr>
            <a:xfrm flipH="1">
              <a:off x="5789364" y="3640277"/>
              <a:ext cx="240411" cy="543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59" y="0"/>
                  </a:moveTo>
                  <a:lnTo>
                    <a:pt x="0" y="18559"/>
                  </a:lnTo>
                  <a:lnTo>
                    <a:pt x="2587" y="21600"/>
                  </a:lnTo>
                  <a:lnTo>
                    <a:pt x="9552" y="19547"/>
                  </a:lnTo>
                  <a:lnTo>
                    <a:pt x="21600" y="713"/>
                  </a:lnTo>
                  <a:lnTo>
                    <a:pt x="16959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72" name="Google Shape;1835;p58"/>
            <p:cNvSpPr/>
            <p:nvPr/>
          </p:nvSpPr>
          <p:spPr>
            <a:xfrm flipH="1">
              <a:off x="5497217" y="4190691"/>
              <a:ext cx="505771" cy="31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82" y="0"/>
                  </a:moveTo>
                  <a:lnTo>
                    <a:pt x="0" y="947"/>
                  </a:lnTo>
                  <a:lnTo>
                    <a:pt x="1614" y="6752"/>
                  </a:lnTo>
                  <a:lnTo>
                    <a:pt x="20452" y="21600"/>
                  </a:lnTo>
                  <a:lnTo>
                    <a:pt x="21600" y="18363"/>
                  </a:lnTo>
                  <a:lnTo>
                    <a:pt x="3482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73" name="Google Shape;1836;p58"/>
            <p:cNvSpPr/>
            <p:nvPr/>
          </p:nvSpPr>
          <p:spPr>
            <a:xfrm flipH="1">
              <a:off x="6001986" y="4165907"/>
              <a:ext cx="562348" cy="168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395" y="0"/>
                  </a:moveTo>
                  <a:lnTo>
                    <a:pt x="0" y="14738"/>
                  </a:lnTo>
                  <a:lnTo>
                    <a:pt x="381" y="21600"/>
                  </a:lnTo>
                  <a:lnTo>
                    <a:pt x="19539" y="13212"/>
                  </a:lnTo>
                  <a:lnTo>
                    <a:pt x="21600" y="5208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74" name="Google Shape;1837;p58"/>
            <p:cNvSpPr/>
            <p:nvPr/>
          </p:nvSpPr>
          <p:spPr>
            <a:xfrm flipH="1">
              <a:off x="6003905" y="4153974"/>
              <a:ext cx="561347" cy="168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24" y="0"/>
                  </a:moveTo>
                  <a:lnTo>
                    <a:pt x="0" y="14738"/>
                  </a:lnTo>
                  <a:lnTo>
                    <a:pt x="344" y="21600"/>
                  </a:lnTo>
                  <a:lnTo>
                    <a:pt x="19574" y="13340"/>
                  </a:lnTo>
                  <a:lnTo>
                    <a:pt x="21600" y="5208"/>
                  </a:lnTo>
                  <a:lnTo>
                    <a:pt x="18424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75" name="Google Shape;1838;p58"/>
            <p:cNvSpPr/>
            <p:nvPr/>
          </p:nvSpPr>
          <p:spPr>
            <a:xfrm flipH="1">
              <a:off x="5944324" y="4140038"/>
              <a:ext cx="109316" cy="108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914" y="0"/>
                    <a:pt x="0" y="4759"/>
                    <a:pt x="0" y="10700"/>
                  </a:cubicBezTo>
                  <a:cubicBezTo>
                    <a:pt x="0" y="16841"/>
                    <a:pt x="4914" y="21600"/>
                    <a:pt x="10800" y="21600"/>
                  </a:cubicBezTo>
                  <a:cubicBezTo>
                    <a:pt x="16686" y="21600"/>
                    <a:pt x="21600" y="16841"/>
                    <a:pt x="21600" y="10700"/>
                  </a:cubicBezTo>
                  <a:cubicBezTo>
                    <a:pt x="21600" y="4759"/>
                    <a:pt x="16686" y="0"/>
                    <a:pt x="10800" y="0"/>
                  </a:cubicBez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76" name="Google Shape;1839;p58"/>
            <p:cNvSpPr/>
            <p:nvPr/>
          </p:nvSpPr>
          <p:spPr>
            <a:xfrm flipH="1">
              <a:off x="7657151" y="3371077"/>
              <a:ext cx="77523" cy="2432137"/>
            </a:xfrm>
            <a:prstGeom prst="rect">
              <a:avLst/>
            </a:pr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77" name="Google Shape;1840;p58"/>
            <p:cNvSpPr/>
            <p:nvPr/>
          </p:nvSpPr>
          <p:spPr>
            <a:xfrm flipH="1">
              <a:off x="7652651" y="3371077"/>
              <a:ext cx="33868" cy="2432137"/>
            </a:xfrm>
            <a:prstGeom prst="rect">
              <a:avLst/>
            </a:pr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78" name="Google Shape;1841;p58"/>
            <p:cNvSpPr/>
            <p:nvPr/>
          </p:nvSpPr>
          <p:spPr>
            <a:xfrm flipH="1">
              <a:off x="7696954" y="2515582"/>
              <a:ext cx="711384" cy="944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86" y="0"/>
                  </a:moveTo>
                  <a:lnTo>
                    <a:pt x="0" y="1454"/>
                  </a:lnTo>
                  <a:lnTo>
                    <a:pt x="16712" y="20669"/>
                  </a:lnTo>
                  <a:lnTo>
                    <a:pt x="21539" y="21600"/>
                  </a:lnTo>
                  <a:lnTo>
                    <a:pt x="21600" y="17354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79" name="Google Shape;1842;p58"/>
            <p:cNvSpPr/>
            <p:nvPr/>
          </p:nvSpPr>
          <p:spPr>
            <a:xfrm flipH="1">
              <a:off x="6624915" y="2974622"/>
              <a:ext cx="1042250" cy="573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33" y="0"/>
                  </a:moveTo>
                  <a:lnTo>
                    <a:pt x="1442" y="14636"/>
                  </a:lnTo>
                  <a:lnTo>
                    <a:pt x="0" y="20251"/>
                  </a:lnTo>
                  <a:lnTo>
                    <a:pt x="3789" y="21600"/>
                  </a:lnTo>
                  <a:lnTo>
                    <a:pt x="21600" y="370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0" name="Google Shape;1843;p58"/>
            <p:cNvSpPr/>
            <p:nvPr/>
          </p:nvSpPr>
          <p:spPr>
            <a:xfrm flipH="1">
              <a:off x="7708887" y="2524595"/>
              <a:ext cx="711301" cy="944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84" y="0"/>
                  </a:moveTo>
                  <a:lnTo>
                    <a:pt x="0" y="1454"/>
                  </a:lnTo>
                  <a:lnTo>
                    <a:pt x="16714" y="20669"/>
                  </a:lnTo>
                  <a:lnTo>
                    <a:pt x="21542" y="21600"/>
                  </a:lnTo>
                  <a:lnTo>
                    <a:pt x="21600" y="17353"/>
                  </a:lnTo>
                  <a:lnTo>
                    <a:pt x="2684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1" name="Google Shape;1844;p58"/>
            <p:cNvSpPr/>
            <p:nvPr/>
          </p:nvSpPr>
          <p:spPr>
            <a:xfrm flipH="1">
              <a:off x="6636849" y="2957766"/>
              <a:ext cx="1042166" cy="573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33" y="0"/>
                  </a:moveTo>
                  <a:lnTo>
                    <a:pt x="1441" y="14636"/>
                  </a:lnTo>
                  <a:lnTo>
                    <a:pt x="0" y="20251"/>
                  </a:lnTo>
                  <a:lnTo>
                    <a:pt x="3767" y="21600"/>
                  </a:lnTo>
                  <a:lnTo>
                    <a:pt x="21600" y="3704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2" name="Google Shape;1845;p58"/>
            <p:cNvSpPr/>
            <p:nvPr/>
          </p:nvSpPr>
          <p:spPr>
            <a:xfrm flipH="1">
              <a:off x="7632367" y="3497249"/>
              <a:ext cx="559344" cy="1051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50" y="0"/>
                  </a:moveTo>
                  <a:lnTo>
                    <a:pt x="13699" y="1836"/>
                  </a:lnTo>
                  <a:lnTo>
                    <a:pt x="0" y="20660"/>
                  </a:lnTo>
                  <a:lnTo>
                    <a:pt x="3799" y="21600"/>
                  </a:lnTo>
                  <a:lnTo>
                    <a:pt x="21600" y="3246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3" name="Google Shape;1846;p58"/>
            <p:cNvSpPr/>
            <p:nvPr/>
          </p:nvSpPr>
          <p:spPr>
            <a:xfrm flipH="1">
              <a:off x="7653228" y="3486317"/>
              <a:ext cx="559344" cy="1051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50" y="0"/>
                  </a:moveTo>
                  <a:lnTo>
                    <a:pt x="13695" y="1836"/>
                  </a:lnTo>
                  <a:lnTo>
                    <a:pt x="0" y="20660"/>
                  </a:lnTo>
                  <a:lnTo>
                    <a:pt x="3799" y="21600"/>
                  </a:lnTo>
                  <a:lnTo>
                    <a:pt x="21600" y="3246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BF5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4" name="Google Shape;1847;p58"/>
            <p:cNvSpPr/>
            <p:nvPr/>
          </p:nvSpPr>
          <p:spPr>
            <a:xfrm flipH="1">
              <a:off x="7583634" y="3369075"/>
              <a:ext cx="217630" cy="216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50" y="0"/>
                  </a:moveTo>
                  <a:cubicBezTo>
                    <a:pt x="4837" y="0"/>
                    <a:pt x="0" y="4853"/>
                    <a:pt x="0" y="10804"/>
                  </a:cubicBezTo>
                  <a:cubicBezTo>
                    <a:pt x="0" y="16747"/>
                    <a:pt x="4837" y="21600"/>
                    <a:pt x="10850" y="21600"/>
                  </a:cubicBezTo>
                  <a:cubicBezTo>
                    <a:pt x="16763" y="21600"/>
                    <a:pt x="21600" y="16747"/>
                    <a:pt x="21600" y="10804"/>
                  </a:cubicBezTo>
                  <a:cubicBezTo>
                    <a:pt x="21600" y="4853"/>
                    <a:pt x="16763" y="0"/>
                    <a:pt x="10850" y="0"/>
                  </a:cubicBezTo>
                  <a:close/>
                </a:path>
              </a:pathLst>
            </a:custGeom>
            <a:solidFill>
              <a:srgbClr val="7F9DA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5" name="Google Shape;1849;p58"/>
            <p:cNvSpPr/>
            <p:nvPr/>
          </p:nvSpPr>
          <p:spPr>
            <a:xfrm flipH="1">
              <a:off x="1" y="6742155"/>
              <a:ext cx="12379481" cy="270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95" y="0"/>
                  </a:moveTo>
                  <a:cubicBezTo>
                    <a:pt x="18367" y="0"/>
                    <a:pt x="18046" y="330"/>
                    <a:pt x="17767" y="1187"/>
                  </a:cubicBezTo>
                  <a:cubicBezTo>
                    <a:pt x="16548" y="4938"/>
                    <a:pt x="15777" y="8195"/>
                    <a:pt x="13327" y="8339"/>
                  </a:cubicBezTo>
                  <a:cubicBezTo>
                    <a:pt x="10878" y="8490"/>
                    <a:pt x="8064" y="11469"/>
                    <a:pt x="6957" y="14846"/>
                  </a:cubicBezTo>
                  <a:cubicBezTo>
                    <a:pt x="5941" y="17953"/>
                    <a:pt x="1858" y="17508"/>
                    <a:pt x="0" y="21600"/>
                  </a:cubicBezTo>
                  <a:lnTo>
                    <a:pt x="21600" y="21600"/>
                  </a:lnTo>
                  <a:lnTo>
                    <a:pt x="21600" y="6376"/>
                  </a:lnTo>
                  <a:lnTo>
                    <a:pt x="20999" y="3746"/>
                  </a:lnTo>
                  <a:cubicBezTo>
                    <a:pt x="20999" y="3746"/>
                    <a:pt x="19802" y="0"/>
                    <a:pt x="18695" y="0"/>
                  </a:cubicBezTo>
                  <a:close/>
                </a:path>
              </a:pathLst>
            </a:custGeom>
            <a:solidFill>
              <a:srgbClr val="75D9C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6" name="Google Shape;1850;p58"/>
            <p:cNvSpPr/>
            <p:nvPr/>
          </p:nvSpPr>
          <p:spPr>
            <a:xfrm flipH="1">
              <a:off x="15125667" y="8155992"/>
              <a:ext cx="5106854" cy="1303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3" y="0"/>
                  </a:moveTo>
                  <a:cubicBezTo>
                    <a:pt x="9586" y="0"/>
                    <a:pt x="8384" y="4098"/>
                    <a:pt x="7900" y="9878"/>
                  </a:cubicBezTo>
                  <a:cubicBezTo>
                    <a:pt x="7312" y="7605"/>
                    <a:pt x="6501" y="6206"/>
                    <a:pt x="5610" y="6206"/>
                  </a:cubicBezTo>
                  <a:cubicBezTo>
                    <a:pt x="3992" y="6206"/>
                    <a:pt x="2647" y="10799"/>
                    <a:pt x="2379" y="16842"/>
                  </a:cubicBezTo>
                  <a:cubicBezTo>
                    <a:pt x="2156" y="16413"/>
                    <a:pt x="1912" y="16167"/>
                    <a:pt x="1652" y="16167"/>
                  </a:cubicBezTo>
                  <a:cubicBezTo>
                    <a:pt x="824" y="16167"/>
                    <a:pt x="139" y="18504"/>
                    <a:pt x="0" y="21600"/>
                  </a:cubicBezTo>
                  <a:lnTo>
                    <a:pt x="21600" y="21600"/>
                  </a:lnTo>
                  <a:cubicBezTo>
                    <a:pt x="21600" y="21583"/>
                    <a:pt x="21600" y="21583"/>
                    <a:pt x="21600" y="21567"/>
                  </a:cubicBezTo>
                  <a:cubicBezTo>
                    <a:pt x="21600" y="16513"/>
                    <a:pt x="20554" y="12413"/>
                    <a:pt x="19263" y="12413"/>
                  </a:cubicBezTo>
                  <a:cubicBezTo>
                    <a:pt x="18936" y="12413"/>
                    <a:pt x="18625" y="12677"/>
                    <a:pt x="18339" y="13154"/>
                  </a:cubicBezTo>
                  <a:cubicBezTo>
                    <a:pt x="17969" y="7902"/>
                    <a:pt x="16742" y="4033"/>
                    <a:pt x="15280" y="4033"/>
                  </a:cubicBezTo>
                  <a:cubicBezTo>
                    <a:pt x="14666" y="4033"/>
                    <a:pt x="14090" y="4741"/>
                    <a:pt x="13603" y="5926"/>
                  </a:cubicBezTo>
                  <a:cubicBezTo>
                    <a:pt x="12998" y="2322"/>
                    <a:pt x="12052" y="0"/>
                    <a:pt x="10993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7" name="Google Shape;1851;p58"/>
            <p:cNvSpPr/>
            <p:nvPr/>
          </p:nvSpPr>
          <p:spPr>
            <a:xfrm flipH="1">
              <a:off x="20820" y="7541992"/>
              <a:ext cx="7512120" cy="191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3" y="0"/>
                  </a:moveTo>
                  <a:cubicBezTo>
                    <a:pt x="9584" y="0"/>
                    <a:pt x="8385" y="4096"/>
                    <a:pt x="7902" y="9871"/>
                  </a:cubicBezTo>
                  <a:cubicBezTo>
                    <a:pt x="7310" y="7610"/>
                    <a:pt x="6502" y="6211"/>
                    <a:pt x="5608" y="6211"/>
                  </a:cubicBezTo>
                  <a:cubicBezTo>
                    <a:pt x="3991" y="6211"/>
                    <a:pt x="2648" y="10800"/>
                    <a:pt x="2377" y="16844"/>
                  </a:cubicBezTo>
                  <a:cubicBezTo>
                    <a:pt x="2157" y="16418"/>
                    <a:pt x="1911" y="16160"/>
                    <a:pt x="1648" y="16160"/>
                  </a:cubicBezTo>
                  <a:cubicBezTo>
                    <a:pt x="823" y="16160"/>
                    <a:pt x="140" y="18511"/>
                    <a:pt x="0" y="21600"/>
                  </a:cubicBezTo>
                  <a:lnTo>
                    <a:pt x="21597" y="21600"/>
                  </a:lnTo>
                  <a:cubicBezTo>
                    <a:pt x="21597" y="21589"/>
                    <a:pt x="21600" y="21577"/>
                    <a:pt x="21600" y="21577"/>
                  </a:cubicBezTo>
                  <a:cubicBezTo>
                    <a:pt x="21600" y="16518"/>
                    <a:pt x="20552" y="12412"/>
                    <a:pt x="19260" y="12412"/>
                  </a:cubicBezTo>
                  <a:cubicBezTo>
                    <a:pt x="18935" y="12412"/>
                    <a:pt x="18623" y="12680"/>
                    <a:pt x="18340" y="13161"/>
                  </a:cubicBezTo>
                  <a:cubicBezTo>
                    <a:pt x="17966" y="7902"/>
                    <a:pt x="16741" y="4040"/>
                    <a:pt x="15281" y="4040"/>
                  </a:cubicBezTo>
                  <a:cubicBezTo>
                    <a:pt x="14664" y="4040"/>
                    <a:pt x="14090" y="4745"/>
                    <a:pt x="13604" y="5931"/>
                  </a:cubicBezTo>
                  <a:cubicBezTo>
                    <a:pt x="12996" y="2327"/>
                    <a:pt x="12053" y="0"/>
                    <a:pt x="10993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8" name="Google Shape;1852;p58"/>
            <p:cNvSpPr/>
            <p:nvPr/>
          </p:nvSpPr>
          <p:spPr>
            <a:xfrm flipH="1">
              <a:off x="8622919" y="8077469"/>
              <a:ext cx="5412853" cy="1381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4" y="0"/>
                  </a:moveTo>
                  <a:cubicBezTo>
                    <a:pt x="9587" y="0"/>
                    <a:pt x="8385" y="4099"/>
                    <a:pt x="7902" y="9876"/>
                  </a:cubicBezTo>
                  <a:cubicBezTo>
                    <a:pt x="7311" y="7609"/>
                    <a:pt x="6502" y="6211"/>
                    <a:pt x="5610" y="6211"/>
                  </a:cubicBezTo>
                  <a:cubicBezTo>
                    <a:pt x="3993" y="6211"/>
                    <a:pt x="2649" y="10807"/>
                    <a:pt x="2379" y="16849"/>
                  </a:cubicBezTo>
                  <a:cubicBezTo>
                    <a:pt x="2157" y="16429"/>
                    <a:pt x="1911" y="16165"/>
                    <a:pt x="1649" y="16165"/>
                  </a:cubicBezTo>
                  <a:cubicBezTo>
                    <a:pt x="825" y="16165"/>
                    <a:pt x="139" y="18510"/>
                    <a:pt x="0" y="21600"/>
                  </a:cubicBezTo>
                  <a:lnTo>
                    <a:pt x="21600" y="21600"/>
                  </a:lnTo>
                  <a:cubicBezTo>
                    <a:pt x="21600" y="21584"/>
                    <a:pt x="21600" y="21584"/>
                    <a:pt x="21600" y="21569"/>
                  </a:cubicBezTo>
                  <a:cubicBezTo>
                    <a:pt x="21600" y="16522"/>
                    <a:pt x="20553" y="12423"/>
                    <a:pt x="19261" y="12423"/>
                  </a:cubicBezTo>
                  <a:cubicBezTo>
                    <a:pt x="18936" y="12423"/>
                    <a:pt x="18622" y="12687"/>
                    <a:pt x="18341" y="13168"/>
                  </a:cubicBezTo>
                  <a:cubicBezTo>
                    <a:pt x="17968" y="7904"/>
                    <a:pt x="16743" y="4052"/>
                    <a:pt x="15280" y="4052"/>
                  </a:cubicBezTo>
                  <a:cubicBezTo>
                    <a:pt x="14665" y="4052"/>
                    <a:pt x="14091" y="4751"/>
                    <a:pt x="13603" y="5932"/>
                  </a:cubicBezTo>
                  <a:cubicBezTo>
                    <a:pt x="12996" y="2329"/>
                    <a:pt x="12053" y="0"/>
                    <a:pt x="10994" y="0"/>
                  </a:cubicBezTo>
                  <a:close/>
                </a:path>
              </a:pathLst>
            </a:custGeom>
            <a:solidFill>
              <a:srgbClr val="449E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9" name="Google Shape;1853;p58"/>
            <p:cNvSpPr/>
            <p:nvPr/>
          </p:nvSpPr>
          <p:spPr>
            <a:xfrm flipH="1">
              <a:off x="8008835" y="8542433"/>
              <a:ext cx="3592630" cy="917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1" y="0"/>
                  </a:moveTo>
                  <a:cubicBezTo>
                    <a:pt x="9587" y="0"/>
                    <a:pt x="8387" y="4096"/>
                    <a:pt x="7903" y="9876"/>
                  </a:cubicBezTo>
                  <a:cubicBezTo>
                    <a:pt x="7311" y="7630"/>
                    <a:pt x="6499" y="6226"/>
                    <a:pt x="5609" y="6226"/>
                  </a:cubicBezTo>
                  <a:cubicBezTo>
                    <a:pt x="3990" y="6226"/>
                    <a:pt x="2646" y="10812"/>
                    <a:pt x="2377" y="16850"/>
                  </a:cubicBezTo>
                  <a:cubicBezTo>
                    <a:pt x="2156" y="16429"/>
                    <a:pt x="1912" y="16172"/>
                    <a:pt x="1649" y="16172"/>
                  </a:cubicBezTo>
                  <a:cubicBezTo>
                    <a:pt x="818" y="16172"/>
                    <a:pt x="137" y="18510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21600"/>
                    <a:pt x="21600" y="21576"/>
                  </a:cubicBezTo>
                  <a:cubicBezTo>
                    <a:pt x="21600" y="16521"/>
                    <a:pt x="20554" y="12427"/>
                    <a:pt x="19264" y="12427"/>
                  </a:cubicBezTo>
                  <a:cubicBezTo>
                    <a:pt x="18936" y="12427"/>
                    <a:pt x="18625" y="12685"/>
                    <a:pt x="18338" y="13176"/>
                  </a:cubicBezTo>
                  <a:cubicBezTo>
                    <a:pt x="17968" y="7911"/>
                    <a:pt x="16743" y="4049"/>
                    <a:pt x="15280" y="4049"/>
                  </a:cubicBezTo>
                  <a:cubicBezTo>
                    <a:pt x="14665" y="4049"/>
                    <a:pt x="14091" y="4750"/>
                    <a:pt x="13601" y="5945"/>
                  </a:cubicBezTo>
                  <a:cubicBezTo>
                    <a:pt x="12992" y="2341"/>
                    <a:pt x="12055" y="0"/>
                    <a:pt x="10991" y="0"/>
                  </a:cubicBezTo>
                  <a:close/>
                </a:path>
              </a:pathLst>
            </a:custGeom>
            <a:solidFill>
              <a:srgbClr val="5AD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90" name="Google Shape;1854;p58"/>
            <p:cNvSpPr/>
            <p:nvPr/>
          </p:nvSpPr>
          <p:spPr>
            <a:xfrm flipH="1">
              <a:off x="6314951" y="8542433"/>
              <a:ext cx="3592631" cy="91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cubicBezTo>
                    <a:pt x="9587" y="0"/>
                    <a:pt x="8387" y="4094"/>
                    <a:pt x="7903" y="9875"/>
                  </a:cubicBezTo>
                  <a:cubicBezTo>
                    <a:pt x="7311" y="7629"/>
                    <a:pt x="6505" y="6225"/>
                    <a:pt x="5609" y="6225"/>
                  </a:cubicBezTo>
                  <a:cubicBezTo>
                    <a:pt x="3990" y="6225"/>
                    <a:pt x="2646" y="10813"/>
                    <a:pt x="2377" y="16849"/>
                  </a:cubicBezTo>
                  <a:cubicBezTo>
                    <a:pt x="2156" y="16429"/>
                    <a:pt x="1912" y="16171"/>
                    <a:pt x="1649" y="16171"/>
                  </a:cubicBezTo>
                  <a:cubicBezTo>
                    <a:pt x="824" y="16171"/>
                    <a:pt x="137" y="18512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21600"/>
                    <a:pt x="21600" y="21576"/>
                  </a:cubicBezTo>
                  <a:cubicBezTo>
                    <a:pt x="21600" y="16523"/>
                    <a:pt x="20554" y="12427"/>
                    <a:pt x="19264" y="12427"/>
                  </a:cubicBezTo>
                  <a:cubicBezTo>
                    <a:pt x="18936" y="12427"/>
                    <a:pt x="18625" y="12684"/>
                    <a:pt x="18344" y="13175"/>
                  </a:cubicBezTo>
                  <a:cubicBezTo>
                    <a:pt x="17968" y="7910"/>
                    <a:pt x="16743" y="4049"/>
                    <a:pt x="15286" y="4049"/>
                  </a:cubicBezTo>
                  <a:cubicBezTo>
                    <a:pt x="14665" y="4049"/>
                    <a:pt x="14091" y="4751"/>
                    <a:pt x="13607" y="5944"/>
                  </a:cubicBezTo>
                  <a:cubicBezTo>
                    <a:pt x="12998" y="2339"/>
                    <a:pt x="12055" y="0"/>
                    <a:pt x="10997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91" name="Google Shape;1855;p58"/>
            <p:cNvSpPr/>
            <p:nvPr/>
          </p:nvSpPr>
          <p:spPr>
            <a:xfrm flipH="1">
              <a:off x="13329394" y="8542433"/>
              <a:ext cx="3592630" cy="91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1" y="0"/>
                  </a:moveTo>
                  <a:cubicBezTo>
                    <a:pt x="9588" y="0"/>
                    <a:pt x="8387" y="4094"/>
                    <a:pt x="7903" y="9875"/>
                  </a:cubicBezTo>
                  <a:cubicBezTo>
                    <a:pt x="7311" y="7629"/>
                    <a:pt x="6499" y="6225"/>
                    <a:pt x="5609" y="6225"/>
                  </a:cubicBezTo>
                  <a:cubicBezTo>
                    <a:pt x="3990" y="6225"/>
                    <a:pt x="2647" y="10813"/>
                    <a:pt x="2378" y="16849"/>
                  </a:cubicBezTo>
                  <a:cubicBezTo>
                    <a:pt x="2156" y="16429"/>
                    <a:pt x="1912" y="16171"/>
                    <a:pt x="1649" y="16171"/>
                  </a:cubicBezTo>
                  <a:cubicBezTo>
                    <a:pt x="818" y="16171"/>
                    <a:pt x="137" y="18512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21600"/>
                    <a:pt x="21600" y="21576"/>
                  </a:cubicBezTo>
                  <a:cubicBezTo>
                    <a:pt x="21600" y="16523"/>
                    <a:pt x="20555" y="12427"/>
                    <a:pt x="19265" y="12427"/>
                  </a:cubicBezTo>
                  <a:cubicBezTo>
                    <a:pt x="18936" y="12427"/>
                    <a:pt x="18625" y="12684"/>
                    <a:pt x="18338" y="13175"/>
                  </a:cubicBezTo>
                  <a:cubicBezTo>
                    <a:pt x="17968" y="7910"/>
                    <a:pt x="16743" y="4049"/>
                    <a:pt x="15280" y="4049"/>
                  </a:cubicBezTo>
                  <a:cubicBezTo>
                    <a:pt x="14665" y="4049"/>
                    <a:pt x="14091" y="4751"/>
                    <a:pt x="13602" y="5944"/>
                  </a:cubicBezTo>
                  <a:cubicBezTo>
                    <a:pt x="12992" y="2339"/>
                    <a:pt x="12055" y="0"/>
                    <a:pt x="10991" y="0"/>
                  </a:cubicBezTo>
                  <a:close/>
                </a:path>
              </a:pathLst>
            </a:custGeom>
            <a:solidFill>
              <a:srgbClr val="FFD17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293" name="Google Shape;1856;p5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248">
              <a:defRPr sz="15520"/>
            </a:lvl1pPr>
          </a:lstStyle>
          <a:p>
            <a:pPr/>
            <a:r>
              <a:t>Thanks!</a:t>
            </a:r>
          </a:p>
        </p:txBody>
      </p:sp>
      <p:sp>
        <p:nvSpPr>
          <p:cNvPr id="1294" name="Google Shape;1857;p58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0">
              <a:spcBef>
                <a:spcPts val="3200"/>
              </a:spcBef>
              <a:defRPr sz="2100"/>
            </a:pPr>
            <a:r>
              <a:t>youremail@freepik.com </a:t>
            </a:r>
            <a:br/>
            <a:r>
              <a:t>+91  620 421 838 </a:t>
            </a:r>
            <a:br/>
            <a:r>
              <a:t>yourcompany.com</a:t>
            </a:r>
          </a:p>
        </p:txBody>
      </p:sp>
      <p:sp>
        <p:nvSpPr>
          <p:cNvPr id="1295" name="Google Shape;1858;p58"/>
          <p:cNvSpPr txBox="1"/>
          <p:nvPr/>
        </p:nvSpPr>
        <p:spPr>
          <a:xfrm>
            <a:off x="9622532" y="4923800"/>
            <a:ext cx="12848002" cy="10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r" defTabSz="1584959">
              <a:lnSpc>
                <a:spcPct val="100000"/>
              </a:lnSpc>
              <a:spcBef>
                <a:spcPts val="0"/>
              </a:spcBef>
              <a:defRPr sz="2859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Do you have any questions?</a:t>
            </a:r>
          </a:p>
        </p:txBody>
      </p:sp>
      <p:grpSp>
        <p:nvGrpSpPr>
          <p:cNvPr id="1299" name="Google Shape;1859;p58"/>
          <p:cNvGrpSpPr/>
          <p:nvPr/>
        </p:nvGrpSpPr>
        <p:grpSpPr>
          <a:xfrm>
            <a:off x="21050087" y="4599772"/>
            <a:ext cx="1123492" cy="206514"/>
            <a:chOff x="0" y="0"/>
            <a:chExt cx="1123491" cy="206512"/>
          </a:xfrm>
        </p:grpSpPr>
        <p:sp>
          <p:nvSpPr>
            <p:cNvPr id="1296" name="Google Shape;1860;p58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97" name="Google Shape;1861;p58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98" name="Google Shape;1862;p58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300" name="Google Shape;1863;p58"/>
          <p:cNvSpPr/>
          <p:nvPr/>
        </p:nvSpPr>
        <p:spPr>
          <a:xfrm>
            <a:off x="18596892" y="7619270"/>
            <a:ext cx="736682" cy="737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7935" y="0"/>
                  <a:pt x="5186" y="1111"/>
                  <a:pt x="3173" y="3146"/>
                </a:cubicBezTo>
                <a:cubicBezTo>
                  <a:pt x="1114" y="5204"/>
                  <a:pt x="0" y="7925"/>
                  <a:pt x="0" y="10788"/>
                </a:cubicBezTo>
                <a:cubicBezTo>
                  <a:pt x="0" y="13036"/>
                  <a:pt x="686" y="15190"/>
                  <a:pt x="1989" y="17034"/>
                </a:cubicBezTo>
                <a:cubicBezTo>
                  <a:pt x="3245" y="18808"/>
                  <a:pt x="4997" y="20157"/>
                  <a:pt x="7034" y="20938"/>
                </a:cubicBezTo>
                <a:cubicBezTo>
                  <a:pt x="7078" y="20950"/>
                  <a:pt x="7118" y="20956"/>
                  <a:pt x="7158" y="20956"/>
                </a:cubicBezTo>
                <a:cubicBezTo>
                  <a:pt x="7271" y="20956"/>
                  <a:pt x="7366" y="20906"/>
                  <a:pt x="7438" y="20819"/>
                </a:cubicBezTo>
                <a:cubicBezTo>
                  <a:pt x="7484" y="20750"/>
                  <a:pt x="7484" y="20654"/>
                  <a:pt x="7484" y="20606"/>
                </a:cubicBezTo>
                <a:lnTo>
                  <a:pt x="7484" y="14454"/>
                </a:lnTo>
                <a:cubicBezTo>
                  <a:pt x="7484" y="14266"/>
                  <a:pt x="7343" y="14101"/>
                  <a:pt x="7130" y="14101"/>
                </a:cubicBezTo>
                <a:lnTo>
                  <a:pt x="4287" y="14101"/>
                </a:lnTo>
                <a:lnTo>
                  <a:pt x="4287" y="11593"/>
                </a:lnTo>
                <a:lnTo>
                  <a:pt x="7130" y="11593"/>
                </a:lnTo>
                <a:cubicBezTo>
                  <a:pt x="7319" y="11593"/>
                  <a:pt x="7484" y="11426"/>
                  <a:pt x="7484" y="11237"/>
                </a:cubicBezTo>
                <a:lnTo>
                  <a:pt x="7484" y="10788"/>
                </a:lnTo>
                <a:cubicBezTo>
                  <a:pt x="7484" y="7831"/>
                  <a:pt x="10303" y="5228"/>
                  <a:pt x="13523" y="5228"/>
                </a:cubicBezTo>
                <a:lnTo>
                  <a:pt x="15017" y="5228"/>
                </a:lnTo>
                <a:lnTo>
                  <a:pt x="15017" y="7736"/>
                </a:lnTo>
                <a:lnTo>
                  <a:pt x="13523" y="7736"/>
                </a:lnTo>
                <a:cubicBezTo>
                  <a:pt x="12553" y="7736"/>
                  <a:pt x="11701" y="7996"/>
                  <a:pt x="11061" y="8517"/>
                </a:cubicBezTo>
                <a:cubicBezTo>
                  <a:pt x="10398" y="9061"/>
                  <a:pt x="9994" y="9866"/>
                  <a:pt x="9994" y="10788"/>
                </a:cubicBezTo>
                <a:lnTo>
                  <a:pt x="9994" y="11237"/>
                </a:lnTo>
                <a:cubicBezTo>
                  <a:pt x="9994" y="11404"/>
                  <a:pt x="10161" y="11593"/>
                  <a:pt x="10350" y="11593"/>
                </a:cubicBezTo>
                <a:lnTo>
                  <a:pt x="11701" y="11593"/>
                </a:lnTo>
                <a:cubicBezTo>
                  <a:pt x="11866" y="11593"/>
                  <a:pt x="12055" y="11426"/>
                  <a:pt x="12055" y="11237"/>
                </a:cubicBezTo>
                <a:cubicBezTo>
                  <a:pt x="12055" y="11048"/>
                  <a:pt x="11890" y="10883"/>
                  <a:pt x="11701" y="10883"/>
                </a:cubicBezTo>
                <a:lnTo>
                  <a:pt x="10683" y="10883"/>
                </a:lnTo>
                <a:lnTo>
                  <a:pt x="10683" y="10764"/>
                </a:lnTo>
                <a:cubicBezTo>
                  <a:pt x="10683" y="8990"/>
                  <a:pt x="12222" y="8352"/>
                  <a:pt x="13523" y="8352"/>
                </a:cubicBezTo>
                <a:lnTo>
                  <a:pt x="15324" y="8352"/>
                </a:lnTo>
                <a:cubicBezTo>
                  <a:pt x="15515" y="8352"/>
                  <a:pt x="15680" y="8209"/>
                  <a:pt x="15680" y="7996"/>
                </a:cubicBezTo>
                <a:lnTo>
                  <a:pt x="15680" y="4803"/>
                </a:lnTo>
                <a:cubicBezTo>
                  <a:pt x="15680" y="4636"/>
                  <a:pt x="15537" y="4447"/>
                  <a:pt x="15324" y="4447"/>
                </a:cubicBezTo>
                <a:lnTo>
                  <a:pt x="13523" y="4447"/>
                </a:lnTo>
                <a:cubicBezTo>
                  <a:pt x="11866" y="4447"/>
                  <a:pt x="10185" y="5109"/>
                  <a:pt x="8882" y="6269"/>
                </a:cubicBezTo>
                <a:cubicBezTo>
                  <a:pt x="7555" y="7476"/>
                  <a:pt x="6797" y="9037"/>
                  <a:pt x="6797" y="10693"/>
                </a:cubicBezTo>
                <a:lnTo>
                  <a:pt x="6797" y="10812"/>
                </a:lnTo>
                <a:lnTo>
                  <a:pt x="3955" y="10812"/>
                </a:lnTo>
                <a:cubicBezTo>
                  <a:pt x="3790" y="10812"/>
                  <a:pt x="3601" y="10953"/>
                  <a:pt x="3601" y="11166"/>
                </a:cubicBezTo>
                <a:lnTo>
                  <a:pt x="3601" y="14361"/>
                </a:lnTo>
                <a:cubicBezTo>
                  <a:pt x="3601" y="14550"/>
                  <a:pt x="3766" y="14715"/>
                  <a:pt x="3955" y="14715"/>
                </a:cubicBezTo>
                <a:lnTo>
                  <a:pt x="6797" y="14715"/>
                </a:lnTo>
                <a:lnTo>
                  <a:pt x="6797" y="20038"/>
                </a:lnTo>
                <a:cubicBezTo>
                  <a:pt x="3103" y="18478"/>
                  <a:pt x="686" y="14786"/>
                  <a:pt x="686" y="10764"/>
                </a:cubicBezTo>
                <a:cubicBezTo>
                  <a:pt x="686" y="5157"/>
                  <a:pt x="5210" y="638"/>
                  <a:pt x="10800" y="638"/>
                </a:cubicBezTo>
                <a:cubicBezTo>
                  <a:pt x="16366" y="638"/>
                  <a:pt x="20938" y="5204"/>
                  <a:pt x="20938" y="10764"/>
                </a:cubicBezTo>
                <a:cubicBezTo>
                  <a:pt x="20938" y="16348"/>
                  <a:pt x="16390" y="20867"/>
                  <a:pt x="10800" y="20867"/>
                </a:cubicBezTo>
                <a:lnTo>
                  <a:pt x="10683" y="20867"/>
                </a:lnTo>
                <a:lnTo>
                  <a:pt x="10683" y="14738"/>
                </a:lnTo>
                <a:lnTo>
                  <a:pt x="15371" y="14738"/>
                </a:lnTo>
                <a:cubicBezTo>
                  <a:pt x="15537" y="14738"/>
                  <a:pt x="15728" y="14597"/>
                  <a:pt x="15728" y="14385"/>
                </a:cubicBezTo>
                <a:lnTo>
                  <a:pt x="15728" y="11237"/>
                </a:lnTo>
                <a:cubicBezTo>
                  <a:pt x="15728" y="11048"/>
                  <a:pt x="15560" y="10883"/>
                  <a:pt x="15371" y="10883"/>
                </a:cubicBezTo>
                <a:lnTo>
                  <a:pt x="13382" y="10883"/>
                </a:lnTo>
                <a:cubicBezTo>
                  <a:pt x="13193" y="10883"/>
                  <a:pt x="13026" y="11025"/>
                  <a:pt x="13026" y="11237"/>
                </a:cubicBezTo>
                <a:cubicBezTo>
                  <a:pt x="13026" y="11404"/>
                  <a:pt x="13169" y="11593"/>
                  <a:pt x="13382" y="11593"/>
                </a:cubicBezTo>
                <a:lnTo>
                  <a:pt x="15039" y="11593"/>
                </a:lnTo>
                <a:lnTo>
                  <a:pt x="15039" y="14101"/>
                </a:lnTo>
                <a:lnTo>
                  <a:pt x="10350" y="14101"/>
                </a:lnTo>
                <a:cubicBezTo>
                  <a:pt x="10185" y="14101"/>
                  <a:pt x="9994" y="14242"/>
                  <a:pt x="9994" y="14454"/>
                </a:cubicBezTo>
                <a:lnTo>
                  <a:pt x="9994" y="21246"/>
                </a:lnTo>
                <a:cubicBezTo>
                  <a:pt x="9994" y="21435"/>
                  <a:pt x="10161" y="21576"/>
                  <a:pt x="10327" y="21600"/>
                </a:cubicBezTo>
                <a:lnTo>
                  <a:pt x="10800" y="21600"/>
                </a:lnTo>
                <a:cubicBezTo>
                  <a:pt x="13667" y="21600"/>
                  <a:pt x="16390" y="20489"/>
                  <a:pt x="18451" y="18454"/>
                </a:cubicBezTo>
                <a:cubicBezTo>
                  <a:pt x="20488" y="16396"/>
                  <a:pt x="21600" y="13675"/>
                  <a:pt x="21600" y="10812"/>
                </a:cubicBezTo>
                <a:cubicBezTo>
                  <a:pt x="21600" y="7925"/>
                  <a:pt x="20488" y="5204"/>
                  <a:pt x="18451" y="3146"/>
                </a:cubicBezTo>
                <a:cubicBezTo>
                  <a:pt x="16390" y="1111"/>
                  <a:pt x="13667" y="0"/>
                  <a:pt x="10800" y="0"/>
                </a:cubicBezTo>
                <a:close/>
              </a:path>
            </a:pathLst>
          </a:custGeom>
          <a:solidFill>
            <a:srgbClr val="053B5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305" name="Google Shape;1864;p58"/>
          <p:cNvGrpSpPr/>
          <p:nvPr/>
        </p:nvGrpSpPr>
        <p:grpSpPr>
          <a:xfrm>
            <a:off x="19554872" y="7619339"/>
            <a:ext cx="737471" cy="736658"/>
            <a:chOff x="67" y="67"/>
            <a:chExt cx="737469" cy="736656"/>
          </a:xfrm>
        </p:grpSpPr>
        <p:sp>
          <p:nvSpPr>
            <p:cNvPr id="1301" name="Google Shape;1865;p58"/>
            <p:cNvSpPr/>
            <p:nvPr/>
          </p:nvSpPr>
          <p:spPr>
            <a:xfrm>
              <a:off x="67" y="67"/>
              <a:ext cx="737471" cy="73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4" y="662"/>
                  </a:moveTo>
                  <a:cubicBezTo>
                    <a:pt x="16348" y="662"/>
                    <a:pt x="20891" y="5186"/>
                    <a:pt x="20891" y="10800"/>
                  </a:cubicBezTo>
                  <a:cubicBezTo>
                    <a:pt x="20891" y="16390"/>
                    <a:pt x="16348" y="20914"/>
                    <a:pt x="10764" y="20914"/>
                  </a:cubicBezTo>
                  <a:cubicBezTo>
                    <a:pt x="5180" y="20914"/>
                    <a:pt x="662" y="16390"/>
                    <a:pt x="662" y="10800"/>
                  </a:cubicBezTo>
                  <a:cubicBezTo>
                    <a:pt x="662" y="5186"/>
                    <a:pt x="5180" y="662"/>
                    <a:pt x="10764" y="662"/>
                  </a:cubicBezTo>
                  <a:close/>
                  <a:moveTo>
                    <a:pt x="10788" y="0"/>
                  </a:moveTo>
                  <a:cubicBezTo>
                    <a:pt x="7925" y="0"/>
                    <a:pt x="5204" y="1112"/>
                    <a:pt x="3169" y="3149"/>
                  </a:cubicBezTo>
                  <a:cubicBezTo>
                    <a:pt x="1135" y="5210"/>
                    <a:pt x="0" y="7933"/>
                    <a:pt x="0" y="10800"/>
                  </a:cubicBezTo>
                  <a:cubicBezTo>
                    <a:pt x="0" y="13667"/>
                    <a:pt x="1135" y="16390"/>
                    <a:pt x="3169" y="18427"/>
                  </a:cubicBezTo>
                  <a:cubicBezTo>
                    <a:pt x="5204" y="20488"/>
                    <a:pt x="7925" y="21600"/>
                    <a:pt x="10788" y="21600"/>
                  </a:cubicBezTo>
                  <a:cubicBezTo>
                    <a:pt x="13675" y="21600"/>
                    <a:pt x="16396" y="20488"/>
                    <a:pt x="18431" y="18427"/>
                  </a:cubicBezTo>
                  <a:cubicBezTo>
                    <a:pt x="20465" y="16390"/>
                    <a:pt x="21600" y="13667"/>
                    <a:pt x="21600" y="10800"/>
                  </a:cubicBezTo>
                  <a:cubicBezTo>
                    <a:pt x="21600" y="7933"/>
                    <a:pt x="20465" y="5210"/>
                    <a:pt x="18431" y="3149"/>
                  </a:cubicBezTo>
                  <a:cubicBezTo>
                    <a:pt x="16396" y="1112"/>
                    <a:pt x="13675" y="0"/>
                    <a:pt x="10788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02" name="Google Shape;1866;p58"/>
            <p:cNvSpPr/>
            <p:nvPr/>
          </p:nvSpPr>
          <p:spPr>
            <a:xfrm>
              <a:off x="138199" y="139013"/>
              <a:ext cx="458765" cy="458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39" y="1102"/>
                  </a:moveTo>
                  <a:cubicBezTo>
                    <a:pt x="18939" y="1102"/>
                    <a:pt x="20498" y="2661"/>
                    <a:pt x="20498" y="4561"/>
                  </a:cubicBezTo>
                  <a:lnTo>
                    <a:pt x="20498" y="17039"/>
                  </a:lnTo>
                  <a:cubicBezTo>
                    <a:pt x="20498" y="18939"/>
                    <a:pt x="18939" y="20498"/>
                    <a:pt x="17039" y="20498"/>
                  </a:cubicBezTo>
                  <a:lnTo>
                    <a:pt x="4561" y="20498"/>
                  </a:lnTo>
                  <a:cubicBezTo>
                    <a:pt x="2661" y="20498"/>
                    <a:pt x="1102" y="18939"/>
                    <a:pt x="1102" y="17039"/>
                  </a:cubicBezTo>
                  <a:lnTo>
                    <a:pt x="1102" y="4561"/>
                  </a:lnTo>
                  <a:cubicBezTo>
                    <a:pt x="1102" y="2661"/>
                    <a:pt x="2661" y="1102"/>
                    <a:pt x="4561" y="1102"/>
                  </a:cubicBezTo>
                  <a:close/>
                  <a:moveTo>
                    <a:pt x="4561" y="0"/>
                  </a:moveTo>
                  <a:cubicBezTo>
                    <a:pt x="2054" y="0"/>
                    <a:pt x="0" y="2054"/>
                    <a:pt x="0" y="4561"/>
                  </a:cubicBezTo>
                  <a:lnTo>
                    <a:pt x="0" y="17039"/>
                  </a:lnTo>
                  <a:cubicBezTo>
                    <a:pt x="0" y="19546"/>
                    <a:pt x="2054" y="21600"/>
                    <a:pt x="4561" y="21600"/>
                  </a:cubicBezTo>
                  <a:lnTo>
                    <a:pt x="17039" y="21600"/>
                  </a:lnTo>
                  <a:cubicBezTo>
                    <a:pt x="19549" y="21600"/>
                    <a:pt x="21600" y="19546"/>
                    <a:pt x="21600" y="17039"/>
                  </a:cubicBezTo>
                  <a:lnTo>
                    <a:pt x="21600" y="4561"/>
                  </a:lnTo>
                  <a:cubicBezTo>
                    <a:pt x="21600" y="2054"/>
                    <a:pt x="19549" y="0"/>
                    <a:pt x="17039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03" name="Google Shape;1867;p58"/>
            <p:cNvSpPr/>
            <p:nvPr/>
          </p:nvSpPr>
          <p:spPr>
            <a:xfrm>
              <a:off x="248655" y="247904"/>
              <a:ext cx="239596" cy="24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600" fill="norm" stroke="1" extrusionOk="0">
                  <a:moveTo>
                    <a:pt x="10578" y="0"/>
                  </a:moveTo>
                  <a:cubicBezTo>
                    <a:pt x="4528" y="0"/>
                    <a:pt x="-330" y="5190"/>
                    <a:pt x="17" y="11337"/>
                  </a:cubicBezTo>
                  <a:cubicBezTo>
                    <a:pt x="233" y="16929"/>
                    <a:pt x="4654" y="21356"/>
                    <a:pt x="10003" y="21576"/>
                  </a:cubicBezTo>
                  <a:cubicBezTo>
                    <a:pt x="10230" y="21594"/>
                    <a:pt x="10458" y="21600"/>
                    <a:pt x="10686" y="21600"/>
                  </a:cubicBezTo>
                  <a:cubicBezTo>
                    <a:pt x="12710" y="21600"/>
                    <a:pt x="14603" y="21021"/>
                    <a:pt x="16208" y="19978"/>
                  </a:cubicBezTo>
                  <a:cubicBezTo>
                    <a:pt x="16777" y="19618"/>
                    <a:pt x="16849" y="18819"/>
                    <a:pt x="16418" y="18380"/>
                  </a:cubicBezTo>
                  <a:cubicBezTo>
                    <a:pt x="16202" y="18161"/>
                    <a:pt x="15903" y="18075"/>
                    <a:pt x="15621" y="18075"/>
                  </a:cubicBezTo>
                  <a:cubicBezTo>
                    <a:pt x="15442" y="18075"/>
                    <a:pt x="15274" y="18106"/>
                    <a:pt x="15136" y="18167"/>
                  </a:cubicBezTo>
                  <a:cubicBezTo>
                    <a:pt x="13920" y="18880"/>
                    <a:pt x="12537" y="19423"/>
                    <a:pt x="11027" y="19423"/>
                  </a:cubicBezTo>
                  <a:cubicBezTo>
                    <a:pt x="10853" y="19423"/>
                    <a:pt x="10680" y="19411"/>
                    <a:pt x="10500" y="19399"/>
                  </a:cubicBezTo>
                  <a:cubicBezTo>
                    <a:pt x="5792" y="19325"/>
                    <a:pt x="1940" y="15331"/>
                    <a:pt x="2012" y="10465"/>
                  </a:cubicBezTo>
                  <a:cubicBezTo>
                    <a:pt x="2216" y="5781"/>
                    <a:pt x="5822" y="2012"/>
                    <a:pt x="10398" y="2012"/>
                  </a:cubicBezTo>
                  <a:cubicBezTo>
                    <a:pt x="10644" y="2012"/>
                    <a:pt x="10889" y="2025"/>
                    <a:pt x="11141" y="2043"/>
                  </a:cubicBezTo>
                  <a:cubicBezTo>
                    <a:pt x="15352" y="2262"/>
                    <a:pt x="18772" y="5751"/>
                    <a:pt x="19132" y="9958"/>
                  </a:cubicBezTo>
                  <a:cubicBezTo>
                    <a:pt x="19341" y="11703"/>
                    <a:pt x="18916" y="13373"/>
                    <a:pt x="18203" y="14825"/>
                  </a:cubicBezTo>
                  <a:cubicBezTo>
                    <a:pt x="17987" y="15185"/>
                    <a:pt x="17987" y="15697"/>
                    <a:pt x="18347" y="16057"/>
                  </a:cubicBezTo>
                  <a:cubicBezTo>
                    <a:pt x="18527" y="16240"/>
                    <a:pt x="18778" y="16331"/>
                    <a:pt x="19036" y="16331"/>
                  </a:cubicBezTo>
                  <a:cubicBezTo>
                    <a:pt x="19401" y="16331"/>
                    <a:pt x="19778" y="16148"/>
                    <a:pt x="19988" y="15770"/>
                  </a:cubicBezTo>
                  <a:cubicBezTo>
                    <a:pt x="20845" y="14172"/>
                    <a:pt x="21270" y="12282"/>
                    <a:pt x="21126" y="10178"/>
                  </a:cubicBezTo>
                  <a:cubicBezTo>
                    <a:pt x="20845" y="4659"/>
                    <a:pt x="16418" y="305"/>
                    <a:pt x="11069" y="12"/>
                  </a:cubicBezTo>
                  <a:cubicBezTo>
                    <a:pt x="10907" y="6"/>
                    <a:pt x="10740" y="0"/>
                    <a:pt x="10578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04" name="Google Shape;1868;p58"/>
            <p:cNvSpPr/>
            <p:nvPr/>
          </p:nvSpPr>
          <p:spPr>
            <a:xfrm>
              <a:off x="460459" y="197970"/>
              <a:ext cx="63029" cy="62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2" y="0"/>
                  </a:moveTo>
                  <a:cubicBezTo>
                    <a:pt x="4720" y="0"/>
                    <a:pt x="0" y="4758"/>
                    <a:pt x="0" y="10647"/>
                  </a:cubicBezTo>
                  <a:cubicBezTo>
                    <a:pt x="0" y="16818"/>
                    <a:pt x="4720" y="21600"/>
                    <a:pt x="10812" y="21600"/>
                  </a:cubicBezTo>
                  <a:cubicBezTo>
                    <a:pt x="16624" y="21600"/>
                    <a:pt x="21600" y="16818"/>
                    <a:pt x="21600" y="10647"/>
                  </a:cubicBezTo>
                  <a:cubicBezTo>
                    <a:pt x="21600" y="4758"/>
                    <a:pt x="16624" y="0"/>
                    <a:pt x="10812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310" name="Google Shape;1869;p58"/>
          <p:cNvGrpSpPr/>
          <p:nvPr/>
        </p:nvGrpSpPr>
        <p:grpSpPr>
          <a:xfrm>
            <a:off x="20512091" y="7619339"/>
            <a:ext cx="737471" cy="736658"/>
            <a:chOff x="67" y="67"/>
            <a:chExt cx="737469" cy="736656"/>
          </a:xfrm>
        </p:grpSpPr>
        <p:sp>
          <p:nvSpPr>
            <p:cNvPr id="1306" name="Google Shape;1870;p58"/>
            <p:cNvSpPr/>
            <p:nvPr/>
          </p:nvSpPr>
          <p:spPr>
            <a:xfrm>
              <a:off x="67" y="67"/>
              <a:ext cx="737471" cy="73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8" y="662"/>
                  </a:moveTo>
                  <a:cubicBezTo>
                    <a:pt x="16396" y="662"/>
                    <a:pt x="20914" y="5186"/>
                    <a:pt x="20914" y="10800"/>
                  </a:cubicBezTo>
                  <a:cubicBezTo>
                    <a:pt x="20914" y="16390"/>
                    <a:pt x="16348" y="20914"/>
                    <a:pt x="10788" y="20914"/>
                  </a:cubicBezTo>
                  <a:cubicBezTo>
                    <a:pt x="5204" y="20914"/>
                    <a:pt x="686" y="16390"/>
                    <a:pt x="686" y="10800"/>
                  </a:cubicBezTo>
                  <a:cubicBezTo>
                    <a:pt x="686" y="5186"/>
                    <a:pt x="5204" y="662"/>
                    <a:pt x="10788" y="662"/>
                  </a:cubicBezTo>
                  <a:close/>
                  <a:moveTo>
                    <a:pt x="10788" y="0"/>
                  </a:moveTo>
                  <a:cubicBezTo>
                    <a:pt x="7925" y="0"/>
                    <a:pt x="5204" y="1112"/>
                    <a:pt x="3169" y="3149"/>
                  </a:cubicBezTo>
                  <a:cubicBezTo>
                    <a:pt x="1135" y="5210"/>
                    <a:pt x="0" y="7933"/>
                    <a:pt x="0" y="10800"/>
                  </a:cubicBezTo>
                  <a:cubicBezTo>
                    <a:pt x="0" y="13667"/>
                    <a:pt x="1135" y="16390"/>
                    <a:pt x="3169" y="18427"/>
                  </a:cubicBezTo>
                  <a:cubicBezTo>
                    <a:pt x="5204" y="20488"/>
                    <a:pt x="7925" y="21600"/>
                    <a:pt x="10788" y="21600"/>
                  </a:cubicBezTo>
                  <a:cubicBezTo>
                    <a:pt x="13673" y="21600"/>
                    <a:pt x="16396" y="20488"/>
                    <a:pt x="18431" y="18427"/>
                  </a:cubicBezTo>
                  <a:cubicBezTo>
                    <a:pt x="20465" y="16390"/>
                    <a:pt x="21600" y="13667"/>
                    <a:pt x="21600" y="10800"/>
                  </a:cubicBezTo>
                  <a:cubicBezTo>
                    <a:pt x="21600" y="7933"/>
                    <a:pt x="20465" y="5210"/>
                    <a:pt x="18431" y="3149"/>
                  </a:cubicBezTo>
                  <a:cubicBezTo>
                    <a:pt x="16396" y="1112"/>
                    <a:pt x="13673" y="0"/>
                    <a:pt x="10788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07" name="Google Shape;1871;p58"/>
            <p:cNvSpPr/>
            <p:nvPr/>
          </p:nvSpPr>
          <p:spPr>
            <a:xfrm>
              <a:off x="169678" y="294919"/>
              <a:ext cx="101769" cy="25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05" y="1968"/>
                  </a:moveTo>
                  <a:lnTo>
                    <a:pt x="16805" y="19563"/>
                  </a:lnTo>
                  <a:lnTo>
                    <a:pt x="5141" y="19563"/>
                  </a:lnTo>
                  <a:lnTo>
                    <a:pt x="5141" y="1968"/>
                  </a:lnTo>
                  <a:close/>
                  <a:moveTo>
                    <a:pt x="2578" y="0"/>
                  </a:moveTo>
                  <a:cubicBezTo>
                    <a:pt x="1368" y="0"/>
                    <a:pt x="0" y="405"/>
                    <a:pt x="0" y="1016"/>
                  </a:cubicBezTo>
                  <a:lnTo>
                    <a:pt x="0" y="20579"/>
                  </a:lnTo>
                  <a:cubicBezTo>
                    <a:pt x="0" y="21121"/>
                    <a:pt x="1022" y="21600"/>
                    <a:pt x="2578" y="21600"/>
                  </a:cubicBezTo>
                  <a:lnTo>
                    <a:pt x="19037" y="21600"/>
                  </a:lnTo>
                  <a:cubicBezTo>
                    <a:pt x="20405" y="21600"/>
                    <a:pt x="21600" y="21189"/>
                    <a:pt x="21600" y="20579"/>
                  </a:cubicBezTo>
                  <a:lnTo>
                    <a:pt x="21600" y="1016"/>
                  </a:lnTo>
                  <a:cubicBezTo>
                    <a:pt x="21600" y="405"/>
                    <a:pt x="20578" y="0"/>
                    <a:pt x="19037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08" name="Google Shape;1872;p58"/>
            <p:cNvSpPr/>
            <p:nvPr/>
          </p:nvSpPr>
          <p:spPr>
            <a:xfrm>
              <a:off x="154345" y="155159"/>
              <a:ext cx="117100" cy="117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75" y="4167"/>
                  </a:moveTo>
                  <a:cubicBezTo>
                    <a:pt x="14454" y="4167"/>
                    <a:pt x="17433" y="7146"/>
                    <a:pt x="17433" y="10575"/>
                  </a:cubicBezTo>
                  <a:cubicBezTo>
                    <a:pt x="17433" y="14154"/>
                    <a:pt x="14454" y="17132"/>
                    <a:pt x="10875" y="17132"/>
                  </a:cubicBezTo>
                  <a:cubicBezTo>
                    <a:pt x="7296" y="17132"/>
                    <a:pt x="4317" y="14154"/>
                    <a:pt x="4317" y="10575"/>
                  </a:cubicBezTo>
                  <a:cubicBezTo>
                    <a:pt x="4317" y="7146"/>
                    <a:pt x="7296" y="4167"/>
                    <a:pt x="10875" y="4167"/>
                  </a:cubicBezTo>
                  <a:close/>
                  <a:moveTo>
                    <a:pt x="10875" y="0"/>
                  </a:moveTo>
                  <a:cubicBezTo>
                    <a:pt x="4918" y="0"/>
                    <a:pt x="0" y="4918"/>
                    <a:pt x="0" y="10875"/>
                  </a:cubicBezTo>
                  <a:cubicBezTo>
                    <a:pt x="0" y="16832"/>
                    <a:pt x="4918" y="21600"/>
                    <a:pt x="10875" y="21600"/>
                  </a:cubicBezTo>
                  <a:cubicBezTo>
                    <a:pt x="16832" y="21600"/>
                    <a:pt x="21600" y="16682"/>
                    <a:pt x="21600" y="10875"/>
                  </a:cubicBezTo>
                  <a:cubicBezTo>
                    <a:pt x="21600" y="4918"/>
                    <a:pt x="16832" y="0"/>
                    <a:pt x="10875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09" name="Google Shape;1873;p58"/>
            <p:cNvSpPr/>
            <p:nvPr/>
          </p:nvSpPr>
          <p:spPr>
            <a:xfrm>
              <a:off x="324770" y="294919"/>
              <a:ext cx="273008" cy="25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0" y="0"/>
                  </a:moveTo>
                  <a:cubicBezTo>
                    <a:pt x="510" y="0"/>
                    <a:pt x="0" y="405"/>
                    <a:pt x="0" y="1016"/>
                  </a:cubicBezTo>
                  <a:lnTo>
                    <a:pt x="0" y="20579"/>
                  </a:lnTo>
                  <a:cubicBezTo>
                    <a:pt x="0" y="21121"/>
                    <a:pt x="446" y="21600"/>
                    <a:pt x="1020" y="21600"/>
                  </a:cubicBezTo>
                  <a:lnTo>
                    <a:pt x="7155" y="21600"/>
                  </a:lnTo>
                  <a:cubicBezTo>
                    <a:pt x="7606" y="21600"/>
                    <a:pt x="8116" y="21189"/>
                    <a:pt x="8116" y="20579"/>
                  </a:cubicBezTo>
                  <a:lnTo>
                    <a:pt x="8116" y="13584"/>
                  </a:lnTo>
                  <a:cubicBezTo>
                    <a:pt x="8116" y="11274"/>
                    <a:pt x="8562" y="8558"/>
                    <a:pt x="10929" y="8558"/>
                  </a:cubicBezTo>
                  <a:cubicBezTo>
                    <a:pt x="12593" y="8558"/>
                    <a:pt x="13291" y="10053"/>
                    <a:pt x="13548" y="11747"/>
                  </a:cubicBezTo>
                  <a:cubicBezTo>
                    <a:pt x="13613" y="12295"/>
                    <a:pt x="13994" y="12631"/>
                    <a:pt x="14445" y="12631"/>
                  </a:cubicBezTo>
                  <a:cubicBezTo>
                    <a:pt x="14955" y="12631"/>
                    <a:pt x="15400" y="12089"/>
                    <a:pt x="15277" y="11547"/>
                  </a:cubicBezTo>
                  <a:cubicBezTo>
                    <a:pt x="14826" y="8352"/>
                    <a:pt x="13291" y="6584"/>
                    <a:pt x="10800" y="6584"/>
                  </a:cubicBezTo>
                  <a:cubicBezTo>
                    <a:pt x="7858" y="6584"/>
                    <a:pt x="6200" y="9168"/>
                    <a:pt x="6200" y="13584"/>
                  </a:cubicBezTo>
                  <a:lnTo>
                    <a:pt x="6200" y="19563"/>
                  </a:lnTo>
                  <a:lnTo>
                    <a:pt x="1852" y="19563"/>
                  </a:lnTo>
                  <a:lnTo>
                    <a:pt x="1852" y="2037"/>
                  </a:lnTo>
                  <a:lnTo>
                    <a:pt x="4922" y="2037"/>
                  </a:lnTo>
                  <a:lnTo>
                    <a:pt x="4922" y="3258"/>
                  </a:lnTo>
                  <a:cubicBezTo>
                    <a:pt x="4922" y="3600"/>
                    <a:pt x="4987" y="3868"/>
                    <a:pt x="5239" y="4074"/>
                  </a:cubicBezTo>
                  <a:cubicBezTo>
                    <a:pt x="5400" y="4176"/>
                    <a:pt x="5593" y="4228"/>
                    <a:pt x="5781" y="4228"/>
                  </a:cubicBezTo>
                  <a:cubicBezTo>
                    <a:pt x="5974" y="4228"/>
                    <a:pt x="6168" y="4176"/>
                    <a:pt x="6329" y="4074"/>
                  </a:cubicBezTo>
                  <a:cubicBezTo>
                    <a:pt x="7923" y="2716"/>
                    <a:pt x="9845" y="2037"/>
                    <a:pt x="11949" y="2037"/>
                  </a:cubicBezTo>
                  <a:cubicBezTo>
                    <a:pt x="17193" y="2037"/>
                    <a:pt x="19619" y="6789"/>
                    <a:pt x="19619" y="11410"/>
                  </a:cubicBezTo>
                  <a:lnTo>
                    <a:pt x="19619" y="19563"/>
                  </a:lnTo>
                  <a:lnTo>
                    <a:pt x="15277" y="19563"/>
                  </a:lnTo>
                  <a:lnTo>
                    <a:pt x="15277" y="16368"/>
                  </a:lnTo>
                  <a:cubicBezTo>
                    <a:pt x="15277" y="15826"/>
                    <a:pt x="14890" y="15416"/>
                    <a:pt x="14445" y="15416"/>
                  </a:cubicBezTo>
                  <a:cubicBezTo>
                    <a:pt x="13935" y="15416"/>
                    <a:pt x="13548" y="15826"/>
                    <a:pt x="13548" y="16368"/>
                  </a:cubicBezTo>
                  <a:lnTo>
                    <a:pt x="13548" y="20510"/>
                  </a:lnTo>
                  <a:cubicBezTo>
                    <a:pt x="13548" y="21052"/>
                    <a:pt x="13935" y="21532"/>
                    <a:pt x="14509" y="21532"/>
                  </a:cubicBezTo>
                  <a:lnTo>
                    <a:pt x="20645" y="21532"/>
                  </a:lnTo>
                  <a:cubicBezTo>
                    <a:pt x="21154" y="21532"/>
                    <a:pt x="21600" y="21121"/>
                    <a:pt x="21600" y="20510"/>
                  </a:cubicBezTo>
                  <a:lnTo>
                    <a:pt x="21600" y="11342"/>
                  </a:lnTo>
                  <a:cubicBezTo>
                    <a:pt x="21600" y="4616"/>
                    <a:pt x="17703" y="0"/>
                    <a:pt x="12013" y="0"/>
                  </a:cubicBezTo>
                  <a:cubicBezTo>
                    <a:pt x="10161" y="0"/>
                    <a:pt x="8438" y="474"/>
                    <a:pt x="6839" y="1426"/>
                  </a:cubicBezTo>
                  <a:lnTo>
                    <a:pt x="6839" y="1016"/>
                  </a:lnTo>
                  <a:cubicBezTo>
                    <a:pt x="6839" y="474"/>
                    <a:pt x="6457" y="0"/>
                    <a:pt x="5878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313" name="Google Shape;1874;p58"/>
          <p:cNvGrpSpPr/>
          <p:nvPr/>
        </p:nvGrpSpPr>
        <p:grpSpPr>
          <a:xfrm>
            <a:off x="21469310" y="7619339"/>
            <a:ext cx="737472" cy="736658"/>
            <a:chOff x="67" y="67"/>
            <a:chExt cx="737470" cy="736656"/>
          </a:xfrm>
        </p:grpSpPr>
        <p:sp>
          <p:nvSpPr>
            <p:cNvPr id="1311" name="Google Shape;1875;p58"/>
            <p:cNvSpPr/>
            <p:nvPr/>
          </p:nvSpPr>
          <p:spPr>
            <a:xfrm>
              <a:off x="67" y="67"/>
              <a:ext cx="737472" cy="73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8" y="662"/>
                  </a:moveTo>
                  <a:cubicBezTo>
                    <a:pt x="16396" y="662"/>
                    <a:pt x="20914" y="5186"/>
                    <a:pt x="20914" y="10800"/>
                  </a:cubicBezTo>
                  <a:cubicBezTo>
                    <a:pt x="20914" y="16390"/>
                    <a:pt x="16396" y="20914"/>
                    <a:pt x="10788" y="20914"/>
                  </a:cubicBezTo>
                  <a:cubicBezTo>
                    <a:pt x="5204" y="20914"/>
                    <a:pt x="686" y="16390"/>
                    <a:pt x="686" y="10800"/>
                  </a:cubicBezTo>
                  <a:cubicBezTo>
                    <a:pt x="686" y="5186"/>
                    <a:pt x="5204" y="662"/>
                    <a:pt x="10788" y="662"/>
                  </a:cubicBezTo>
                  <a:close/>
                  <a:moveTo>
                    <a:pt x="10788" y="0"/>
                  </a:moveTo>
                  <a:cubicBezTo>
                    <a:pt x="7925" y="0"/>
                    <a:pt x="5204" y="1112"/>
                    <a:pt x="3169" y="3149"/>
                  </a:cubicBezTo>
                  <a:cubicBezTo>
                    <a:pt x="1135" y="5210"/>
                    <a:pt x="0" y="7933"/>
                    <a:pt x="0" y="10800"/>
                  </a:cubicBezTo>
                  <a:cubicBezTo>
                    <a:pt x="0" y="13667"/>
                    <a:pt x="1135" y="16390"/>
                    <a:pt x="3169" y="18427"/>
                  </a:cubicBezTo>
                  <a:cubicBezTo>
                    <a:pt x="5204" y="20488"/>
                    <a:pt x="7925" y="21600"/>
                    <a:pt x="10788" y="21600"/>
                  </a:cubicBezTo>
                  <a:cubicBezTo>
                    <a:pt x="13673" y="21600"/>
                    <a:pt x="16396" y="20488"/>
                    <a:pt x="18431" y="18427"/>
                  </a:cubicBezTo>
                  <a:cubicBezTo>
                    <a:pt x="20463" y="16390"/>
                    <a:pt x="21600" y="13667"/>
                    <a:pt x="21600" y="10800"/>
                  </a:cubicBezTo>
                  <a:cubicBezTo>
                    <a:pt x="21600" y="7933"/>
                    <a:pt x="20463" y="5210"/>
                    <a:pt x="18431" y="3149"/>
                  </a:cubicBezTo>
                  <a:cubicBezTo>
                    <a:pt x="16396" y="1112"/>
                    <a:pt x="13673" y="0"/>
                    <a:pt x="10788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12" name="Google Shape;1876;p58"/>
            <p:cNvSpPr/>
            <p:nvPr/>
          </p:nvSpPr>
          <p:spPr>
            <a:xfrm>
              <a:off x="150151" y="185825"/>
              <a:ext cx="482288" cy="395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fill="norm" stroke="1" extrusionOk="0">
                  <a:moveTo>
                    <a:pt x="13938" y="0"/>
                  </a:moveTo>
                  <a:cubicBezTo>
                    <a:pt x="11238" y="0"/>
                    <a:pt x="8970" y="2558"/>
                    <a:pt x="8752" y="5820"/>
                  </a:cubicBezTo>
                  <a:cubicBezTo>
                    <a:pt x="8214" y="5731"/>
                    <a:pt x="7098" y="5335"/>
                    <a:pt x="6808" y="5202"/>
                  </a:cubicBezTo>
                  <a:cubicBezTo>
                    <a:pt x="4937" y="4454"/>
                    <a:pt x="3210" y="2999"/>
                    <a:pt x="1877" y="1192"/>
                  </a:cubicBezTo>
                  <a:cubicBezTo>
                    <a:pt x="1771" y="1103"/>
                    <a:pt x="1698" y="1014"/>
                    <a:pt x="1553" y="970"/>
                  </a:cubicBezTo>
                  <a:cubicBezTo>
                    <a:pt x="1532" y="966"/>
                    <a:pt x="1508" y="963"/>
                    <a:pt x="1484" y="963"/>
                  </a:cubicBezTo>
                  <a:cubicBezTo>
                    <a:pt x="1287" y="963"/>
                    <a:pt x="1079" y="1126"/>
                    <a:pt x="1015" y="1322"/>
                  </a:cubicBezTo>
                  <a:cubicBezTo>
                    <a:pt x="689" y="2118"/>
                    <a:pt x="510" y="2999"/>
                    <a:pt x="510" y="3880"/>
                  </a:cubicBezTo>
                  <a:cubicBezTo>
                    <a:pt x="510" y="5157"/>
                    <a:pt x="834" y="6394"/>
                    <a:pt x="1408" y="7320"/>
                  </a:cubicBezTo>
                  <a:cubicBezTo>
                    <a:pt x="1378" y="7312"/>
                    <a:pt x="1348" y="7309"/>
                    <a:pt x="1317" y="7309"/>
                  </a:cubicBezTo>
                  <a:cubicBezTo>
                    <a:pt x="1169" y="7309"/>
                    <a:pt x="1024" y="7394"/>
                    <a:pt x="906" y="7538"/>
                  </a:cubicBezTo>
                  <a:cubicBezTo>
                    <a:pt x="834" y="7627"/>
                    <a:pt x="834" y="7805"/>
                    <a:pt x="797" y="7934"/>
                  </a:cubicBezTo>
                  <a:lnTo>
                    <a:pt x="797" y="8156"/>
                  </a:lnTo>
                  <a:cubicBezTo>
                    <a:pt x="797" y="9830"/>
                    <a:pt x="1408" y="11374"/>
                    <a:pt x="2454" y="12433"/>
                  </a:cubicBezTo>
                  <a:cubicBezTo>
                    <a:pt x="2345" y="12477"/>
                    <a:pt x="2309" y="12607"/>
                    <a:pt x="2273" y="12651"/>
                  </a:cubicBezTo>
                  <a:cubicBezTo>
                    <a:pt x="2237" y="12829"/>
                    <a:pt x="2167" y="13007"/>
                    <a:pt x="2237" y="13136"/>
                  </a:cubicBezTo>
                  <a:cubicBezTo>
                    <a:pt x="2669" y="14899"/>
                    <a:pt x="3785" y="16309"/>
                    <a:pt x="5191" y="16839"/>
                  </a:cubicBezTo>
                  <a:cubicBezTo>
                    <a:pt x="3930" y="17764"/>
                    <a:pt x="2491" y="18294"/>
                    <a:pt x="979" y="18294"/>
                  </a:cubicBezTo>
                  <a:lnTo>
                    <a:pt x="546" y="18294"/>
                  </a:lnTo>
                  <a:cubicBezTo>
                    <a:pt x="293" y="18294"/>
                    <a:pt x="78" y="18516"/>
                    <a:pt x="5" y="18823"/>
                  </a:cubicBezTo>
                  <a:cubicBezTo>
                    <a:pt x="-31" y="19090"/>
                    <a:pt x="114" y="19397"/>
                    <a:pt x="293" y="19486"/>
                  </a:cubicBezTo>
                  <a:cubicBezTo>
                    <a:pt x="2167" y="20852"/>
                    <a:pt x="4398" y="21600"/>
                    <a:pt x="6594" y="21600"/>
                  </a:cubicBezTo>
                  <a:cubicBezTo>
                    <a:pt x="9257" y="21600"/>
                    <a:pt x="11776" y="20586"/>
                    <a:pt x="13865" y="18734"/>
                  </a:cubicBezTo>
                  <a:cubicBezTo>
                    <a:pt x="14152" y="18516"/>
                    <a:pt x="14152" y="17986"/>
                    <a:pt x="13938" y="17720"/>
                  </a:cubicBezTo>
                  <a:cubicBezTo>
                    <a:pt x="13838" y="17601"/>
                    <a:pt x="13708" y="17531"/>
                    <a:pt x="13572" y="17531"/>
                  </a:cubicBezTo>
                  <a:cubicBezTo>
                    <a:pt x="13463" y="17531"/>
                    <a:pt x="13351" y="17579"/>
                    <a:pt x="13254" y="17679"/>
                  </a:cubicBezTo>
                  <a:cubicBezTo>
                    <a:pt x="11346" y="19308"/>
                    <a:pt x="9079" y="20323"/>
                    <a:pt x="6594" y="20323"/>
                  </a:cubicBezTo>
                  <a:cubicBezTo>
                    <a:pt x="5191" y="20323"/>
                    <a:pt x="3785" y="19971"/>
                    <a:pt x="2527" y="19397"/>
                  </a:cubicBezTo>
                  <a:cubicBezTo>
                    <a:pt x="4108" y="19045"/>
                    <a:pt x="5550" y="18205"/>
                    <a:pt x="6808" y="16972"/>
                  </a:cubicBezTo>
                  <a:cubicBezTo>
                    <a:pt x="6953" y="16794"/>
                    <a:pt x="7026" y="16576"/>
                    <a:pt x="6990" y="16354"/>
                  </a:cubicBezTo>
                  <a:cubicBezTo>
                    <a:pt x="6953" y="16091"/>
                    <a:pt x="6739" y="15869"/>
                    <a:pt x="6485" y="15869"/>
                  </a:cubicBezTo>
                  <a:cubicBezTo>
                    <a:pt x="5227" y="15783"/>
                    <a:pt x="4108" y="14987"/>
                    <a:pt x="3497" y="13666"/>
                  </a:cubicBezTo>
                  <a:cubicBezTo>
                    <a:pt x="3748" y="13666"/>
                    <a:pt x="4075" y="13577"/>
                    <a:pt x="4326" y="13488"/>
                  </a:cubicBezTo>
                  <a:cubicBezTo>
                    <a:pt x="4577" y="13447"/>
                    <a:pt x="4758" y="13225"/>
                    <a:pt x="4758" y="12918"/>
                  </a:cubicBezTo>
                  <a:cubicBezTo>
                    <a:pt x="4795" y="12607"/>
                    <a:pt x="4613" y="12344"/>
                    <a:pt x="4326" y="12211"/>
                  </a:cubicBezTo>
                  <a:cubicBezTo>
                    <a:pt x="2993" y="11814"/>
                    <a:pt x="1986" y="10448"/>
                    <a:pt x="1771" y="8815"/>
                  </a:cubicBezTo>
                  <a:cubicBezTo>
                    <a:pt x="2167" y="8904"/>
                    <a:pt x="2596" y="8949"/>
                    <a:pt x="2993" y="8949"/>
                  </a:cubicBezTo>
                  <a:cubicBezTo>
                    <a:pt x="3246" y="8949"/>
                    <a:pt x="3425" y="8730"/>
                    <a:pt x="3497" y="8419"/>
                  </a:cubicBezTo>
                  <a:cubicBezTo>
                    <a:pt x="3534" y="8156"/>
                    <a:pt x="3389" y="7934"/>
                    <a:pt x="3210" y="7805"/>
                  </a:cubicBezTo>
                  <a:cubicBezTo>
                    <a:pt x="2095" y="6964"/>
                    <a:pt x="1408" y="5509"/>
                    <a:pt x="1408" y="3880"/>
                  </a:cubicBezTo>
                  <a:cubicBezTo>
                    <a:pt x="1408" y="3528"/>
                    <a:pt x="1444" y="3132"/>
                    <a:pt x="1553" y="2732"/>
                  </a:cubicBezTo>
                  <a:cubicBezTo>
                    <a:pt x="2887" y="4410"/>
                    <a:pt x="4577" y="5643"/>
                    <a:pt x="6379" y="6394"/>
                  </a:cubicBezTo>
                  <a:cubicBezTo>
                    <a:pt x="6379" y="6394"/>
                    <a:pt x="8178" y="7053"/>
                    <a:pt x="8825" y="7098"/>
                  </a:cubicBezTo>
                  <a:lnTo>
                    <a:pt x="9112" y="7098"/>
                  </a:lnTo>
                  <a:cubicBezTo>
                    <a:pt x="9330" y="7098"/>
                    <a:pt x="9544" y="6920"/>
                    <a:pt x="9617" y="6657"/>
                  </a:cubicBezTo>
                  <a:cubicBezTo>
                    <a:pt x="9653" y="6613"/>
                    <a:pt x="9653" y="6479"/>
                    <a:pt x="9653" y="6435"/>
                  </a:cubicBezTo>
                  <a:lnTo>
                    <a:pt x="9653" y="6305"/>
                  </a:lnTo>
                  <a:cubicBezTo>
                    <a:pt x="9653" y="3528"/>
                    <a:pt x="11489" y="1237"/>
                    <a:pt x="13793" y="1237"/>
                  </a:cubicBezTo>
                  <a:cubicBezTo>
                    <a:pt x="14908" y="1237"/>
                    <a:pt x="15954" y="1807"/>
                    <a:pt x="16746" y="2777"/>
                  </a:cubicBezTo>
                  <a:cubicBezTo>
                    <a:pt x="16855" y="2914"/>
                    <a:pt x="16964" y="2969"/>
                    <a:pt x="17091" y="2969"/>
                  </a:cubicBezTo>
                  <a:cubicBezTo>
                    <a:pt x="17130" y="2969"/>
                    <a:pt x="17170" y="2966"/>
                    <a:pt x="17212" y="2955"/>
                  </a:cubicBezTo>
                  <a:cubicBezTo>
                    <a:pt x="17753" y="2821"/>
                    <a:pt x="18258" y="2732"/>
                    <a:pt x="18724" y="2514"/>
                  </a:cubicBezTo>
                  <a:cubicBezTo>
                    <a:pt x="18473" y="2821"/>
                    <a:pt x="18149" y="3173"/>
                    <a:pt x="17790" y="3395"/>
                  </a:cubicBezTo>
                  <a:cubicBezTo>
                    <a:pt x="17572" y="3573"/>
                    <a:pt x="17466" y="3880"/>
                    <a:pt x="17572" y="4232"/>
                  </a:cubicBezTo>
                  <a:cubicBezTo>
                    <a:pt x="17644" y="4454"/>
                    <a:pt x="17898" y="4628"/>
                    <a:pt x="18113" y="4628"/>
                  </a:cubicBezTo>
                  <a:cubicBezTo>
                    <a:pt x="18545" y="4543"/>
                    <a:pt x="18978" y="4498"/>
                    <a:pt x="19374" y="4321"/>
                  </a:cubicBezTo>
                  <a:cubicBezTo>
                    <a:pt x="19014" y="4761"/>
                    <a:pt x="18618" y="5202"/>
                    <a:pt x="18149" y="5598"/>
                  </a:cubicBezTo>
                  <a:cubicBezTo>
                    <a:pt x="18004" y="5731"/>
                    <a:pt x="17932" y="5954"/>
                    <a:pt x="17932" y="6128"/>
                  </a:cubicBezTo>
                  <a:lnTo>
                    <a:pt x="17932" y="6394"/>
                  </a:lnTo>
                  <a:cubicBezTo>
                    <a:pt x="17932" y="9963"/>
                    <a:pt x="16816" y="13225"/>
                    <a:pt x="15017" y="15650"/>
                  </a:cubicBezTo>
                  <a:cubicBezTo>
                    <a:pt x="14839" y="15913"/>
                    <a:pt x="14839" y="16309"/>
                    <a:pt x="15017" y="16531"/>
                  </a:cubicBezTo>
                  <a:cubicBezTo>
                    <a:pt x="15120" y="16657"/>
                    <a:pt x="15247" y="16713"/>
                    <a:pt x="15377" y="16713"/>
                  </a:cubicBezTo>
                  <a:cubicBezTo>
                    <a:pt x="15519" y="16713"/>
                    <a:pt x="15661" y="16646"/>
                    <a:pt x="15773" y="16531"/>
                  </a:cubicBezTo>
                  <a:cubicBezTo>
                    <a:pt x="17790" y="13755"/>
                    <a:pt x="18905" y="10226"/>
                    <a:pt x="18978" y="6479"/>
                  </a:cubicBezTo>
                  <a:cubicBezTo>
                    <a:pt x="19912" y="5643"/>
                    <a:pt x="20668" y="4628"/>
                    <a:pt x="21318" y="3395"/>
                  </a:cubicBezTo>
                  <a:cubicBezTo>
                    <a:pt x="21569" y="3173"/>
                    <a:pt x="21533" y="2777"/>
                    <a:pt x="21318" y="2647"/>
                  </a:cubicBezTo>
                  <a:cubicBezTo>
                    <a:pt x="21221" y="2529"/>
                    <a:pt x="21094" y="2470"/>
                    <a:pt x="20943" y="2470"/>
                  </a:cubicBezTo>
                  <a:cubicBezTo>
                    <a:pt x="20868" y="2470"/>
                    <a:pt x="20789" y="2484"/>
                    <a:pt x="20704" y="2514"/>
                  </a:cubicBezTo>
                  <a:cubicBezTo>
                    <a:pt x="20453" y="2688"/>
                    <a:pt x="20166" y="2777"/>
                    <a:pt x="19912" y="2910"/>
                  </a:cubicBezTo>
                  <a:cubicBezTo>
                    <a:pt x="20166" y="2470"/>
                    <a:pt x="20417" y="1896"/>
                    <a:pt x="20598" y="1366"/>
                  </a:cubicBezTo>
                  <a:cubicBezTo>
                    <a:pt x="20632" y="1148"/>
                    <a:pt x="20632" y="881"/>
                    <a:pt x="20490" y="707"/>
                  </a:cubicBezTo>
                  <a:cubicBezTo>
                    <a:pt x="20378" y="566"/>
                    <a:pt x="20236" y="500"/>
                    <a:pt x="20103" y="500"/>
                  </a:cubicBezTo>
                  <a:cubicBezTo>
                    <a:pt x="20021" y="500"/>
                    <a:pt x="19945" y="526"/>
                    <a:pt x="19876" y="574"/>
                  </a:cubicBezTo>
                  <a:cubicBezTo>
                    <a:pt x="19084" y="1148"/>
                    <a:pt x="18295" y="1455"/>
                    <a:pt x="17430" y="1633"/>
                  </a:cubicBezTo>
                  <a:cubicBezTo>
                    <a:pt x="16493" y="529"/>
                    <a:pt x="15232" y="0"/>
                    <a:pt x="13938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314" name="Google Shape;1877;p58"/>
          <p:cNvSpPr txBox="1"/>
          <p:nvPr/>
        </p:nvSpPr>
        <p:spPr>
          <a:xfrm>
            <a:off x="1913368" y="2942660"/>
            <a:ext cx="6472000" cy="90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defTabSz="2438400">
              <a:lnSpc>
                <a:spcPct val="100000"/>
              </a:lnSpc>
              <a:spcBef>
                <a:spcPts val="800"/>
              </a:spcBef>
              <a:defRPr sz="24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Please keep this slide for attribution.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FE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717;p45"/>
          <p:cNvSpPr txBox="1"/>
          <p:nvPr>
            <p:ph type="title"/>
          </p:nvPr>
        </p:nvSpPr>
        <p:spPr>
          <a:xfrm>
            <a:off x="1913399" y="1447333"/>
            <a:ext cx="20556802" cy="2413065"/>
          </a:xfrm>
          <a:prstGeom prst="rect">
            <a:avLst/>
          </a:prstGeom>
        </p:spPr>
        <p:txBody>
          <a:bodyPr/>
          <a:lstStyle/>
          <a:p>
            <a:pPr defTabSz="975360">
              <a:defRPr sz="11280"/>
            </a:pPr>
            <a:r>
              <a:t>AGENDA</a:t>
            </a:r>
          </a:p>
          <a:p>
            <a:pPr defTabSz="975360">
              <a:defRPr sz="11280"/>
            </a:pPr>
          </a:p>
        </p:txBody>
      </p:sp>
      <p:sp>
        <p:nvSpPr>
          <p:cNvPr id="688" name="Google Shape;718;p45"/>
          <p:cNvSpPr txBox="1"/>
          <p:nvPr/>
        </p:nvSpPr>
        <p:spPr>
          <a:xfrm>
            <a:off x="1583431" y="7492717"/>
            <a:ext cx="4047201" cy="142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ctr" defTabSz="2072640">
              <a:lnSpc>
                <a:spcPct val="100000"/>
              </a:lnSpc>
              <a:spcBef>
                <a:spcPts val="0"/>
              </a:spcBef>
              <a:defRPr sz="493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OUR CONCEPT</a:t>
            </a:r>
          </a:p>
        </p:txBody>
      </p:sp>
      <p:sp>
        <p:nvSpPr>
          <p:cNvPr id="689" name="Google Shape;719;p45"/>
          <p:cNvSpPr txBox="1"/>
          <p:nvPr>
            <p:ph type="body" sz="quarter" idx="1"/>
          </p:nvPr>
        </p:nvSpPr>
        <p:spPr>
          <a:xfrm>
            <a:off x="1583431" y="8970733"/>
            <a:ext cx="4047201" cy="3539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200"/>
              </a:spcBef>
            </a:lvl1pPr>
          </a:lstStyle>
          <a:p>
            <a:pPr/>
            <a:r>
              <a:t>Mercury is the closest planet to the Sun. It’s a bit larger than our Moon</a:t>
            </a:r>
          </a:p>
        </p:txBody>
      </p:sp>
      <p:sp>
        <p:nvSpPr>
          <p:cNvPr id="690" name="Google Shape;720;p45"/>
          <p:cNvSpPr txBox="1"/>
          <p:nvPr/>
        </p:nvSpPr>
        <p:spPr>
          <a:xfrm>
            <a:off x="5868898" y="7492717"/>
            <a:ext cx="4047201" cy="142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ctr" defTabSz="2438400">
              <a:lnSpc>
                <a:spcPct val="100000"/>
              </a:lnSpc>
              <a:spcBef>
                <a:spcPts val="0"/>
              </a:spcBef>
              <a:defRPr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MARKETING</a:t>
            </a:r>
          </a:p>
        </p:txBody>
      </p:sp>
      <p:sp>
        <p:nvSpPr>
          <p:cNvPr id="691" name="Google Shape;721;p45"/>
          <p:cNvSpPr txBox="1"/>
          <p:nvPr/>
        </p:nvSpPr>
        <p:spPr>
          <a:xfrm>
            <a:off x="5868898" y="8970733"/>
            <a:ext cx="4047201" cy="353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ctr" defTabSz="2438400">
              <a:lnSpc>
                <a:spcPct val="115000"/>
              </a:lnSpc>
              <a:spcBef>
                <a:spcPts val="4200"/>
              </a:spcBef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Despite being red, Mars is actually a cold place. It’s full of iron oxide dust</a:t>
            </a:r>
          </a:p>
        </p:txBody>
      </p:sp>
      <p:sp>
        <p:nvSpPr>
          <p:cNvPr id="692" name="Google Shape;722;p45"/>
          <p:cNvSpPr txBox="1"/>
          <p:nvPr/>
        </p:nvSpPr>
        <p:spPr>
          <a:xfrm>
            <a:off x="10154365" y="7492717"/>
            <a:ext cx="4047201" cy="142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ctr" defTabSz="2438400">
              <a:lnSpc>
                <a:spcPct val="100000"/>
              </a:lnSpc>
              <a:spcBef>
                <a:spcPts val="0"/>
              </a:spcBef>
              <a:defRPr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TIMELINE</a:t>
            </a:r>
          </a:p>
        </p:txBody>
      </p:sp>
      <p:sp>
        <p:nvSpPr>
          <p:cNvPr id="693" name="Google Shape;723;p45"/>
          <p:cNvSpPr txBox="1"/>
          <p:nvPr/>
        </p:nvSpPr>
        <p:spPr>
          <a:xfrm>
            <a:off x="10154365" y="8970733"/>
            <a:ext cx="4047201" cy="353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ctr" defTabSz="2438400">
              <a:lnSpc>
                <a:spcPct val="115000"/>
              </a:lnSpc>
              <a:spcBef>
                <a:spcPts val="4200"/>
              </a:spcBef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Neptune is the fourth-largest planet by diameter in our Solar System</a:t>
            </a:r>
          </a:p>
        </p:txBody>
      </p:sp>
      <p:sp>
        <p:nvSpPr>
          <p:cNvPr id="694" name="Google Shape;724;p45"/>
          <p:cNvSpPr txBox="1"/>
          <p:nvPr/>
        </p:nvSpPr>
        <p:spPr>
          <a:xfrm>
            <a:off x="14439831" y="7492716"/>
            <a:ext cx="4047202" cy="142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ctr" defTabSz="2438400">
              <a:lnSpc>
                <a:spcPct val="100000"/>
              </a:lnSpc>
              <a:spcBef>
                <a:spcPts val="0"/>
              </a:spcBef>
              <a:defRPr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TECHNOLOGY</a:t>
            </a:r>
          </a:p>
        </p:txBody>
      </p:sp>
      <p:sp>
        <p:nvSpPr>
          <p:cNvPr id="695" name="Google Shape;725;p45"/>
          <p:cNvSpPr txBox="1"/>
          <p:nvPr/>
        </p:nvSpPr>
        <p:spPr>
          <a:xfrm>
            <a:off x="14439831" y="8970733"/>
            <a:ext cx="4047202" cy="353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ctr" defTabSz="2438400">
              <a:lnSpc>
                <a:spcPct val="115000"/>
              </a:lnSpc>
              <a:spcBef>
                <a:spcPts val="4200"/>
              </a:spcBef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Saturn is the ringed one. It’s composed mostly of hydrogen and helium</a:t>
            </a:r>
          </a:p>
        </p:txBody>
      </p:sp>
      <p:sp>
        <p:nvSpPr>
          <p:cNvPr id="696" name="Google Shape;726;p45"/>
          <p:cNvSpPr txBox="1"/>
          <p:nvPr/>
        </p:nvSpPr>
        <p:spPr>
          <a:xfrm>
            <a:off x="18725298" y="7492717"/>
            <a:ext cx="4047202" cy="142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ctr" defTabSz="2438400">
              <a:lnSpc>
                <a:spcPct val="100000"/>
              </a:lnSpc>
              <a:spcBef>
                <a:spcPts val="0"/>
              </a:spcBef>
              <a:defRPr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DESIGN</a:t>
            </a:r>
          </a:p>
        </p:txBody>
      </p:sp>
      <p:sp>
        <p:nvSpPr>
          <p:cNvPr id="697" name="Google Shape;727;p45"/>
          <p:cNvSpPr txBox="1"/>
          <p:nvPr/>
        </p:nvSpPr>
        <p:spPr>
          <a:xfrm>
            <a:off x="18725298" y="8970733"/>
            <a:ext cx="4047202" cy="353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ctr" defTabSz="2438400">
              <a:lnSpc>
                <a:spcPct val="115000"/>
              </a:lnSpc>
              <a:spcBef>
                <a:spcPts val="4200"/>
              </a:spcBef>
              <a:defRPr sz="2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Venus has a beautiful name and is the second planet from the Sun</a:t>
            </a:r>
          </a:p>
        </p:txBody>
      </p:sp>
      <p:grpSp>
        <p:nvGrpSpPr>
          <p:cNvPr id="701" name="Google Shape;728;p45"/>
          <p:cNvGrpSpPr/>
          <p:nvPr/>
        </p:nvGrpSpPr>
        <p:grpSpPr>
          <a:xfrm>
            <a:off x="3273840" y="8848216"/>
            <a:ext cx="666343" cy="122484"/>
            <a:chOff x="0" y="0"/>
            <a:chExt cx="666342" cy="122482"/>
          </a:xfrm>
        </p:grpSpPr>
        <p:sp>
          <p:nvSpPr>
            <p:cNvPr id="698" name="Google Shape;729;p45"/>
            <p:cNvSpPr/>
            <p:nvPr/>
          </p:nvSpPr>
          <p:spPr>
            <a:xfrm flipH="1">
              <a:off x="269857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99" name="Google Shape;730;p45"/>
            <p:cNvSpPr/>
            <p:nvPr/>
          </p:nvSpPr>
          <p:spPr>
            <a:xfrm flipH="1">
              <a:off x="547816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0" name="Google Shape;731;p45"/>
            <p:cNvSpPr/>
            <p:nvPr/>
          </p:nvSpPr>
          <p:spPr>
            <a:xfrm flipH="1">
              <a:off x="-1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05" name="Google Shape;732;p45"/>
          <p:cNvGrpSpPr/>
          <p:nvPr/>
        </p:nvGrpSpPr>
        <p:grpSpPr>
          <a:xfrm>
            <a:off x="7559307" y="8848216"/>
            <a:ext cx="666343" cy="122484"/>
            <a:chOff x="0" y="0"/>
            <a:chExt cx="666342" cy="122482"/>
          </a:xfrm>
        </p:grpSpPr>
        <p:sp>
          <p:nvSpPr>
            <p:cNvPr id="702" name="Google Shape;733;p45"/>
            <p:cNvSpPr/>
            <p:nvPr/>
          </p:nvSpPr>
          <p:spPr>
            <a:xfrm flipH="1">
              <a:off x="269857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3" name="Google Shape;734;p45"/>
            <p:cNvSpPr/>
            <p:nvPr/>
          </p:nvSpPr>
          <p:spPr>
            <a:xfrm flipH="1">
              <a:off x="547816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4" name="Google Shape;735;p45"/>
            <p:cNvSpPr/>
            <p:nvPr/>
          </p:nvSpPr>
          <p:spPr>
            <a:xfrm flipH="1">
              <a:off x="-1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09" name="Google Shape;736;p45"/>
          <p:cNvGrpSpPr/>
          <p:nvPr/>
        </p:nvGrpSpPr>
        <p:grpSpPr>
          <a:xfrm>
            <a:off x="11844774" y="8848216"/>
            <a:ext cx="666343" cy="122484"/>
            <a:chOff x="0" y="0"/>
            <a:chExt cx="666342" cy="122482"/>
          </a:xfrm>
        </p:grpSpPr>
        <p:sp>
          <p:nvSpPr>
            <p:cNvPr id="706" name="Google Shape;737;p45"/>
            <p:cNvSpPr/>
            <p:nvPr/>
          </p:nvSpPr>
          <p:spPr>
            <a:xfrm flipH="1">
              <a:off x="269857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7" name="Google Shape;738;p45"/>
            <p:cNvSpPr/>
            <p:nvPr/>
          </p:nvSpPr>
          <p:spPr>
            <a:xfrm flipH="1">
              <a:off x="547816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8" name="Google Shape;739;p45"/>
            <p:cNvSpPr/>
            <p:nvPr/>
          </p:nvSpPr>
          <p:spPr>
            <a:xfrm flipH="1">
              <a:off x="-1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13" name="Google Shape;740;p45"/>
          <p:cNvGrpSpPr/>
          <p:nvPr/>
        </p:nvGrpSpPr>
        <p:grpSpPr>
          <a:xfrm>
            <a:off x="16130241" y="8848216"/>
            <a:ext cx="666343" cy="122484"/>
            <a:chOff x="0" y="0"/>
            <a:chExt cx="666342" cy="122482"/>
          </a:xfrm>
        </p:grpSpPr>
        <p:sp>
          <p:nvSpPr>
            <p:cNvPr id="710" name="Google Shape;741;p45"/>
            <p:cNvSpPr/>
            <p:nvPr/>
          </p:nvSpPr>
          <p:spPr>
            <a:xfrm flipH="1">
              <a:off x="269857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1" name="Google Shape;742;p45"/>
            <p:cNvSpPr/>
            <p:nvPr/>
          </p:nvSpPr>
          <p:spPr>
            <a:xfrm flipH="1">
              <a:off x="547816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2" name="Google Shape;743;p45"/>
            <p:cNvSpPr/>
            <p:nvPr/>
          </p:nvSpPr>
          <p:spPr>
            <a:xfrm flipH="1">
              <a:off x="-1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17" name="Google Shape;744;p45"/>
          <p:cNvGrpSpPr/>
          <p:nvPr/>
        </p:nvGrpSpPr>
        <p:grpSpPr>
          <a:xfrm>
            <a:off x="20415707" y="8848216"/>
            <a:ext cx="666343" cy="122484"/>
            <a:chOff x="0" y="0"/>
            <a:chExt cx="666342" cy="122482"/>
          </a:xfrm>
        </p:grpSpPr>
        <p:sp>
          <p:nvSpPr>
            <p:cNvPr id="714" name="Google Shape;745;p45"/>
            <p:cNvSpPr/>
            <p:nvPr/>
          </p:nvSpPr>
          <p:spPr>
            <a:xfrm flipH="1">
              <a:off x="269857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5" name="Google Shape;746;p45"/>
            <p:cNvSpPr/>
            <p:nvPr/>
          </p:nvSpPr>
          <p:spPr>
            <a:xfrm flipH="1">
              <a:off x="547816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6" name="Google Shape;747;p45"/>
            <p:cNvSpPr/>
            <p:nvPr/>
          </p:nvSpPr>
          <p:spPr>
            <a:xfrm flipH="1">
              <a:off x="-1" y="0"/>
              <a:ext cx="118527" cy="1224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718" name="Google Shape;748;p45"/>
          <p:cNvSpPr/>
          <p:nvPr/>
        </p:nvSpPr>
        <p:spPr>
          <a:xfrm>
            <a:off x="3574701" y="6824933"/>
            <a:ext cx="17122401" cy="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0" tIns="0" rIns="0" bIns="0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21" name="Google Shape;749;p45"/>
          <p:cNvGrpSpPr/>
          <p:nvPr/>
        </p:nvGrpSpPr>
        <p:grpSpPr>
          <a:xfrm>
            <a:off x="2854056" y="4501319"/>
            <a:ext cx="1466163" cy="2356654"/>
            <a:chOff x="0" y="0"/>
            <a:chExt cx="1466162" cy="2356652"/>
          </a:xfrm>
        </p:grpSpPr>
        <p:sp>
          <p:nvSpPr>
            <p:cNvPr id="719" name="Google Shape;750;p45"/>
            <p:cNvSpPr/>
            <p:nvPr/>
          </p:nvSpPr>
          <p:spPr>
            <a:xfrm>
              <a:off x="-1" y="0"/>
              <a:ext cx="1466164" cy="198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7" h="21600" fill="norm" stroke="1" extrusionOk="0">
                  <a:moveTo>
                    <a:pt x="10456" y="1694"/>
                  </a:moveTo>
                  <a:cubicBezTo>
                    <a:pt x="12467" y="1694"/>
                    <a:pt x="14509" y="2261"/>
                    <a:pt x="16186" y="3529"/>
                  </a:cubicBezTo>
                  <a:cubicBezTo>
                    <a:pt x="21423" y="7560"/>
                    <a:pt x="17681" y="14402"/>
                    <a:pt x="10388" y="14402"/>
                  </a:cubicBezTo>
                  <a:cubicBezTo>
                    <a:pt x="5804" y="14402"/>
                    <a:pt x="2062" y="11592"/>
                    <a:pt x="2062" y="8139"/>
                  </a:cubicBezTo>
                  <a:cubicBezTo>
                    <a:pt x="2062" y="4265"/>
                    <a:pt x="6175" y="1694"/>
                    <a:pt x="10456" y="1694"/>
                  </a:cubicBezTo>
                  <a:close/>
                  <a:moveTo>
                    <a:pt x="10289" y="0"/>
                  </a:moveTo>
                  <a:cubicBezTo>
                    <a:pt x="4498" y="0"/>
                    <a:pt x="-177" y="3745"/>
                    <a:pt x="5" y="8209"/>
                  </a:cubicBezTo>
                  <a:cubicBezTo>
                    <a:pt x="5" y="14326"/>
                    <a:pt x="9075" y="20805"/>
                    <a:pt x="10198" y="21600"/>
                  </a:cubicBezTo>
                  <a:lnTo>
                    <a:pt x="10479" y="21600"/>
                  </a:lnTo>
                  <a:cubicBezTo>
                    <a:pt x="11693" y="20735"/>
                    <a:pt x="20672" y="14618"/>
                    <a:pt x="20672" y="8209"/>
                  </a:cubicBezTo>
                  <a:cubicBezTo>
                    <a:pt x="20861" y="3745"/>
                    <a:pt x="16186" y="0"/>
                    <a:pt x="10289" y="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20" name="Google Shape;751;p45"/>
            <p:cNvSpPr/>
            <p:nvPr/>
          </p:nvSpPr>
          <p:spPr>
            <a:xfrm>
              <a:off x="547689" y="1989682"/>
              <a:ext cx="366972" cy="36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3" y="16200"/>
                    <a:pt x="16200" y="13782"/>
                    <a:pt x="16200" y="10800"/>
                  </a:cubicBezTo>
                  <a:cubicBezTo>
                    <a:pt x="16200" y="7818"/>
                    <a:pt x="13783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24" name="Google Shape;752;p45"/>
          <p:cNvGrpSpPr/>
          <p:nvPr/>
        </p:nvGrpSpPr>
        <p:grpSpPr>
          <a:xfrm>
            <a:off x="11552244" y="4501319"/>
            <a:ext cx="1466163" cy="2356656"/>
            <a:chOff x="0" y="0"/>
            <a:chExt cx="1466162" cy="2356655"/>
          </a:xfrm>
        </p:grpSpPr>
        <p:sp>
          <p:nvSpPr>
            <p:cNvPr id="722" name="Google Shape;753;p45"/>
            <p:cNvSpPr/>
            <p:nvPr/>
          </p:nvSpPr>
          <p:spPr>
            <a:xfrm>
              <a:off x="0" y="0"/>
              <a:ext cx="1466163" cy="1989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7" h="21600" fill="norm" stroke="1" extrusionOk="0">
                  <a:moveTo>
                    <a:pt x="10456" y="1694"/>
                  </a:moveTo>
                  <a:cubicBezTo>
                    <a:pt x="12467" y="1694"/>
                    <a:pt x="14509" y="2261"/>
                    <a:pt x="16186" y="3529"/>
                  </a:cubicBezTo>
                  <a:cubicBezTo>
                    <a:pt x="21423" y="7560"/>
                    <a:pt x="17681" y="14402"/>
                    <a:pt x="10388" y="14402"/>
                  </a:cubicBezTo>
                  <a:cubicBezTo>
                    <a:pt x="5804" y="14402"/>
                    <a:pt x="2062" y="11592"/>
                    <a:pt x="2062" y="8139"/>
                  </a:cubicBezTo>
                  <a:cubicBezTo>
                    <a:pt x="2062" y="4265"/>
                    <a:pt x="6175" y="1694"/>
                    <a:pt x="10456" y="1694"/>
                  </a:cubicBezTo>
                  <a:close/>
                  <a:moveTo>
                    <a:pt x="10289" y="0"/>
                  </a:moveTo>
                  <a:cubicBezTo>
                    <a:pt x="4498" y="0"/>
                    <a:pt x="-177" y="3745"/>
                    <a:pt x="5" y="8209"/>
                  </a:cubicBezTo>
                  <a:cubicBezTo>
                    <a:pt x="5" y="14326"/>
                    <a:pt x="9075" y="20805"/>
                    <a:pt x="10198" y="21600"/>
                  </a:cubicBezTo>
                  <a:lnTo>
                    <a:pt x="10479" y="21600"/>
                  </a:lnTo>
                  <a:cubicBezTo>
                    <a:pt x="11693" y="20735"/>
                    <a:pt x="20672" y="14618"/>
                    <a:pt x="20672" y="8209"/>
                  </a:cubicBezTo>
                  <a:cubicBezTo>
                    <a:pt x="20861" y="3745"/>
                    <a:pt x="16186" y="0"/>
                    <a:pt x="10289" y="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23" name="Google Shape;754;p45"/>
            <p:cNvSpPr/>
            <p:nvPr/>
          </p:nvSpPr>
          <p:spPr>
            <a:xfrm>
              <a:off x="547689" y="1989682"/>
              <a:ext cx="366974" cy="366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053B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27" name="Google Shape;755;p45"/>
          <p:cNvGrpSpPr/>
          <p:nvPr/>
        </p:nvGrpSpPr>
        <p:grpSpPr>
          <a:xfrm>
            <a:off x="7139523" y="4501319"/>
            <a:ext cx="1466164" cy="2356654"/>
            <a:chOff x="0" y="0"/>
            <a:chExt cx="1466162" cy="2356652"/>
          </a:xfrm>
        </p:grpSpPr>
        <p:sp>
          <p:nvSpPr>
            <p:cNvPr id="725" name="Google Shape;756;p45"/>
            <p:cNvSpPr/>
            <p:nvPr/>
          </p:nvSpPr>
          <p:spPr>
            <a:xfrm>
              <a:off x="-1" y="0"/>
              <a:ext cx="1466164" cy="198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7" h="21600" fill="norm" stroke="1" extrusionOk="0">
                  <a:moveTo>
                    <a:pt x="10456" y="1694"/>
                  </a:moveTo>
                  <a:cubicBezTo>
                    <a:pt x="12467" y="1694"/>
                    <a:pt x="14509" y="2261"/>
                    <a:pt x="16186" y="3529"/>
                  </a:cubicBezTo>
                  <a:cubicBezTo>
                    <a:pt x="21423" y="7560"/>
                    <a:pt x="17681" y="14402"/>
                    <a:pt x="10388" y="14402"/>
                  </a:cubicBezTo>
                  <a:cubicBezTo>
                    <a:pt x="5804" y="14402"/>
                    <a:pt x="2062" y="11592"/>
                    <a:pt x="2062" y="8139"/>
                  </a:cubicBezTo>
                  <a:cubicBezTo>
                    <a:pt x="2062" y="4265"/>
                    <a:pt x="6175" y="1694"/>
                    <a:pt x="10456" y="1694"/>
                  </a:cubicBezTo>
                  <a:close/>
                  <a:moveTo>
                    <a:pt x="10289" y="0"/>
                  </a:moveTo>
                  <a:cubicBezTo>
                    <a:pt x="4498" y="0"/>
                    <a:pt x="-177" y="3745"/>
                    <a:pt x="5" y="8209"/>
                  </a:cubicBezTo>
                  <a:cubicBezTo>
                    <a:pt x="5" y="14326"/>
                    <a:pt x="9075" y="20805"/>
                    <a:pt x="10198" y="21600"/>
                  </a:cubicBezTo>
                  <a:lnTo>
                    <a:pt x="10479" y="21600"/>
                  </a:lnTo>
                  <a:cubicBezTo>
                    <a:pt x="11693" y="20735"/>
                    <a:pt x="20672" y="14618"/>
                    <a:pt x="20672" y="8209"/>
                  </a:cubicBezTo>
                  <a:cubicBezTo>
                    <a:pt x="20861" y="3745"/>
                    <a:pt x="16186" y="0"/>
                    <a:pt x="10289" y="0"/>
                  </a:cubicBezTo>
                  <a:close/>
                </a:path>
              </a:pathLst>
            </a:custGeom>
            <a:solidFill>
              <a:srgbClr val="3FB3E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26" name="Google Shape;757;p45"/>
            <p:cNvSpPr/>
            <p:nvPr/>
          </p:nvSpPr>
          <p:spPr>
            <a:xfrm>
              <a:off x="547689" y="1989682"/>
              <a:ext cx="366972" cy="36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3" y="16200"/>
                    <a:pt x="16200" y="13782"/>
                    <a:pt x="16200" y="10800"/>
                  </a:cubicBezTo>
                  <a:cubicBezTo>
                    <a:pt x="16200" y="7818"/>
                    <a:pt x="13783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3FB3E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30" name="Google Shape;758;p45"/>
          <p:cNvGrpSpPr/>
          <p:nvPr/>
        </p:nvGrpSpPr>
        <p:grpSpPr>
          <a:xfrm>
            <a:off x="15710456" y="4501319"/>
            <a:ext cx="1466163" cy="2356654"/>
            <a:chOff x="0" y="0"/>
            <a:chExt cx="1466162" cy="2356652"/>
          </a:xfrm>
        </p:grpSpPr>
        <p:sp>
          <p:nvSpPr>
            <p:cNvPr id="728" name="Google Shape;759;p45"/>
            <p:cNvSpPr/>
            <p:nvPr/>
          </p:nvSpPr>
          <p:spPr>
            <a:xfrm>
              <a:off x="-1" y="0"/>
              <a:ext cx="1466164" cy="198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7" h="21600" fill="norm" stroke="1" extrusionOk="0">
                  <a:moveTo>
                    <a:pt x="10456" y="1694"/>
                  </a:moveTo>
                  <a:cubicBezTo>
                    <a:pt x="12467" y="1694"/>
                    <a:pt x="14509" y="2261"/>
                    <a:pt x="16186" y="3529"/>
                  </a:cubicBezTo>
                  <a:cubicBezTo>
                    <a:pt x="21423" y="7560"/>
                    <a:pt x="17681" y="14402"/>
                    <a:pt x="10388" y="14402"/>
                  </a:cubicBezTo>
                  <a:cubicBezTo>
                    <a:pt x="5804" y="14402"/>
                    <a:pt x="2062" y="11592"/>
                    <a:pt x="2062" y="8139"/>
                  </a:cubicBezTo>
                  <a:cubicBezTo>
                    <a:pt x="2062" y="4265"/>
                    <a:pt x="6175" y="1694"/>
                    <a:pt x="10456" y="1694"/>
                  </a:cubicBezTo>
                  <a:close/>
                  <a:moveTo>
                    <a:pt x="10289" y="0"/>
                  </a:moveTo>
                  <a:cubicBezTo>
                    <a:pt x="4498" y="0"/>
                    <a:pt x="-177" y="3745"/>
                    <a:pt x="5" y="8209"/>
                  </a:cubicBezTo>
                  <a:cubicBezTo>
                    <a:pt x="5" y="14326"/>
                    <a:pt x="9075" y="20805"/>
                    <a:pt x="10198" y="21600"/>
                  </a:cubicBezTo>
                  <a:lnTo>
                    <a:pt x="10479" y="21600"/>
                  </a:lnTo>
                  <a:cubicBezTo>
                    <a:pt x="11693" y="20735"/>
                    <a:pt x="20672" y="14618"/>
                    <a:pt x="20672" y="8209"/>
                  </a:cubicBezTo>
                  <a:cubicBezTo>
                    <a:pt x="20861" y="3745"/>
                    <a:pt x="16186" y="0"/>
                    <a:pt x="10289" y="0"/>
                  </a:cubicBezTo>
                  <a:close/>
                </a:path>
              </a:pathLst>
            </a:custGeom>
            <a:solidFill>
              <a:srgbClr val="3FB3E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29" name="Google Shape;760;p45"/>
            <p:cNvSpPr/>
            <p:nvPr/>
          </p:nvSpPr>
          <p:spPr>
            <a:xfrm>
              <a:off x="547689" y="1989682"/>
              <a:ext cx="366972" cy="36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3" y="16200"/>
                    <a:pt x="16200" y="13782"/>
                    <a:pt x="16200" y="10800"/>
                  </a:cubicBezTo>
                  <a:cubicBezTo>
                    <a:pt x="16200" y="7818"/>
                    <a:pt x="13783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3FB3E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33" name="Google Shape;761;p45"/>
          <p:cNvGrpSpPr/>
          <p:nvPr/>
        </p:nvGrpSpPr>
        <p:grpSpPr>
          <a:xfrm>
            <a:off x="19995922" y="4501319"/>
            <a:ext cx="1466163" cy="2356654"/>
            <a:chOff x="0" y="0"/>
            <a:chExt cx="1466162" cy="2356652"/>
          </a:xfrm>
        </p:grpSpPr>
        <p:sp>
          <p:nvSpPr>
            <p:cNvPr id="731" name="Google Shape;762;p45"/>
            <p:cNvSpPr/>
            <p:nvPr/>
          </p:nvSpPr>
          <p:spPr>
            <a:xfrm>
              <a:off x="-1" y="0"/>
              <a:ext cx="1466164" cy="198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7" h="21600" fill="norm" stroke="1" extrusionOk="0">
                  <a:moveTo>
                    <a:pt x="10456" y="1694"/>
                  </a:moveTo>
                  <a:cubicBezTo>
                    <a:pt x="12467" y="1694"/>
                    <a:pt x="14509" y="2261"/>
                    <a:pt x="16186" y="3529"/>
                  </a:cubicBezTo>
                  <a:cubicBezTo>
                    <a:pt x="21423" y="7560"/>
                    <a:pt x="17681" y="14402"/>
                    <a:pt x="10388" y="14402"/>
                  </a:cubicBezTo>
                  <a:cubicBezTo>
                    <a:pt x="5804" y="14402"/>
                    <a:pt x="2062" y="11592"/>
                    <a:pt x="2062" y="8139"/>
                  </a:cubicBezTo>
                  <a:cubicBezTo>
                    <a:pt x="2062" y="4265"/>
                    <a:pt x="6175" y="1694"/>
                    <a:pt x="10456" y="1694"/>
                  </a:cubicBezTo>
                  <a:close/>
                  <a:moveTo>
                    <a:pt x="10289" y="0"/>
                  </a:moveTo>
                  <a:cubicBezTo>
                    <a:pt x="4498" y="0"/>
                    <a:pt x="-177" y="3745"/>
                    <a:pt x="5" y="8209"/>
                  </a:cubicBezTo>
                  <a:cubicBezTo>
                    <a:pt x="5" y="14326"/>
                    <a:pt x="9075" y="20805"/>
                    <a:pt x="10198" y="21600"/>
                  </a:cubicBezTo>
                  <a:lnTo>
                    <a:pt x="10479" y="21600"/>
                  </a:lnTo>
                  <a:cubicBezTo>
                    <a:pt x="11693" y="20735"/>
                    <a:pt x="20672" y="14618"/>
                    <a:pt x="20672" y="8209"/>
                  </a:cubicBezTo>
                  <a:cubicBezTo>
                    <a:pt x="20861" y="3745"/>
                    <a:pt x="16186" y="0"/>
                    <a:pt x="10289" y="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2" name="Google Shape;763;p45"/>
            <p:cNvSpPr/>
            <p:nvPr/>
          </p:nvSpPr>
          <p:spPr>
            <a:xfrm>
              <a:off x="547689" y="1989682"/>
              <a:ext cx="366972" cy="36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3" y="16200"/>
                    <a:pt x="16200" y="13782"/>
                    <a:pt x="16200" y="10800"/>
                  </a:cubicBezTo>
                  <a:cubicBezTo>
                    <a:pt x="16200" y="7818"/>
                    <a:pt x="13783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59D0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36" name="Google Shape;784;p45"/>
          <p:cNvGrpSpPr/>
          <p:nvPr/>
        </p:nvGrpSpPr>
        <p:grpSpPr>
          <a:xfrm>
            <a:off x="14657491" y="11359338"/>
            <a:ext cx="9726510" cy="2356692"/>
            <a:chOff x="0" y="72"/>
            <a:chExt cx="9726509" cy="2356690"/>
          </a:xfrm>
        </p:grpSpPr>
        <p:sp>
          <p:nvSpPr>
            <p:cNvPr id="734" name="Google Shape;785;p45"/>
            <p:cNvSpPr/>
            <p:nvPr/>
          </p:nvSpPr>
          <p:spPr>
            <a:xfrm flipH="1">
              <a:off x="4302890" y="72"/>
              <a:ext cx="5423620" cy="2356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62" y="0"/>
                  </a:moveTo>
                  <a:cubicBezTo>
                    <a:pt x="4832" y="0"/>
                    <a:pt x="2026" y="3816"/>
                    <a:pt x="699" y="10324"/>
                  </a:cubicBezTo>
                  <a:cubicBezTo>
                    <a:pt x="685" y="10387"/>
                    <a:pt x="679" y="10450"/>
                    <a:pt x="665" y="10513"/>
                  </a:cubicBezTo>
                  <a:cubicBezTo>
                    <a:pt x="418" y="11223"/>
                    <a:pt x="195" y="11964"/>
                    <a:pt x="0" y="12744"/>
                  </a:cubicBezTo>
                  <a:lnTo>
                    <a:pt x="0" y="21600"/>
                  </a:lnTo>
                  <a:lnTo>
                    <a:pt x="21600" y="21600"/>
                  </a:lnTo>
                  <a:cubicBezTo>
                    <a:pt x="21244" y="18548"/>
                    <a:pt x="20329" y="15867"/>
                    <a:pt x="18989" y="14416"/>
                  </a:cubicBezTo>
                  <a:cubicBezTo>
                    <a:pt x="18326" y="13703"/>
                    <a:pt x="17628" y="13366"/>
                    <a:pt x="16942" y="13366"/>
                  </a:cubicBezTo>
                  <a:cubicBezTo>
                    <a:pt x="16398" y="13366"/>
                    <a:pt x="15861" y="13578"/>
                    <a:pt x="15354" y="13982"/>
                  </a:cubicBezTo>
                  <a:cubicBezTo>
                    <a:pt x="14840" y="8778"/>
                    <a:pt x="13332" y="4149"/>
                    <a:pt x="11071" y="1705"/>
                  </a:cubicBezTo>
                  <a:cubicBezTo>
                    <a:pt x="9999" y="548"/>
                    <a:pt x="8872" y="0"/>
                    <a:pt x="7762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5" name="Google Shape;786;p45"/>
            <p:cNvSpPr/>
            <p:nvPr/>
          </p:nvSpPr>
          <p:spPr>
            <a:xfrm>
              <a:off x="-1" y="1022040"/>
              <a:ext cx="5166623" cy="133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04" y="0"/>
                  </a:moveTo>
                  <a:cubicBezTo>
                    <a:pt x="2385" y="0"/>
                    <a:pt x="1670" y="1163"/>
                    <a:pt x="1162" y="3428"/>
                  </a:cubicBezTo>
                  <a:cubicBezTo>
                    <a:pt x="356" y="7028"/>
                    <a:pt x="339" y="12223"/>
                    <a:pt x="1042" y="15891"/>
                  </a:cubicBezTo>
                  <a:cubicBezTo>
                    <a:pt x="939" y="16256"/>
                    <a:pt x="840" y="16654"/>
                    <a:pt x="746" y="17068"/>
                  </a:cubicBezTo>
                  <a:cubicBezTo>
                    <a:pt x="433" y="18464"/>
                    <a:pt x="184" y="19990"/>
                    <a:pt x="0" y="21600"/>
                  </a:cubicBezTo>
                  <a:lnTo>
                    <a:pt x="21600" y="21600"/>
                  </a:lnTo>
                  <a:cubicBezTo>
                    <a:pt x="21193" y="16671"/>
                    <a:pt x="20447" y="12106"/>
                    <a:pt x="19362" y="8455"/>
                  </a:cubicBezTo>
                  <a:cubicBezTo>
                    <a:pt x="17925" y="3628"/>
                    <a:pt x="16152" y="1261"/>
                    <a:pt x="14389" y="1261"/>
                  </a:cubicBezTo>
                  <a:cubicBezTo>
                    <a:pt x="12265" y="1261"/>
                    <a:pt x="10153" y="4693"/>
                    <a:pt x="8652" y="11394"/>
                  </a:cubicBezTo>
                  <a:cubicBezTo>
                    <a:pt x="8630" y="11476"/>
                    <a:pt x="8618" y="11575"/>
                    <a:pt x="8596" y="11659"/>
                  </a:cubicBezTo>
                  <a:cubicBezTo>
                    <a:pt x="8206" y="12738"/>
                    <a:pt x="7842" y="13932"/>
                    <a:pt x="7512" y="15277"/>
                  </a:cubicBezTo>
                  <a:cubicBezTo>
                    <a:pt x="7507" y="15261"/>
                    <a:pt x="7503" y="15244"/>
                    <a:pt x="7499" y="15227"/>
                  </a:cubicBezTo>
                  <a:cubicBezTo>
                    <a:pt x="6946" y="13351"/>
                    <a:pt x="6311" y="12091"/>
                    <a:pt x="5647" y="11377"/>
                  </a:cubicBezTo>
                  <a:cubicBezTo>
                    <a:pt x="5767" y="8140"/>
                    <a:pt x="5479" y="4738"/>
                    <a:pt x="4793" y="2448"/>
                  </a:cubicBezTo>
                  <a:cubicBezTo>
                    <a:pt x="4305" y="804"/>
                    <a:pt x="3703" y="0"/>
                    <a:pt x="3104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737" name="Google Shape;13663;p75"/>
          <p:cNvSpPr/>
          <p:nvPr/>
        </p:nvSpPr>
        <p:spPr>
          <a:xfrm>
            <a:off x="7428471" y="4716266"/>
            <a:ext cx="860322" cy="97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600" fill="norm" stroke="1" extrusionOk="0">
                <a:moveTo>
                  <a:pt x="9002" y="5043"/>
                </a:moveTo>
                <a:cubicBezTo>
                  <a:pt x="9231" y="5043"/>
                  <a:pt x="9434" y="5224"/>
                  <a:pt x="9434" y="5402"/>
                </a:cubicBezTo>
                <a:cubicBezTo>
                  <a:pt x="9434" y="5604"/>
                  <a:pt x="9231" y="5760"/>
                  <a:pt x="9002" y="5760"/>
                </a:cubicBezTo>
                <a:cubicBezTo>
                  <a:pt x="8797" y="5737"/>
                  <a:pt x="8594" y="5604"/>
                  <a:pt x="8594" y="5402"/>
                </a:cubicBezTo>
                <a:cubicBezTo>
                  <a:pt x="8594" y="5201"/>
                  <a:pt x="8797" y="5043"/>
                  <a:pt x="9002" y="5043"/>
                </a:cubicBezTo>
                <a:close/>
                <a:moveTo>
                  <a:pt x="12105" y="5043"/>
                </a:moveTo>
                <a:cubicBezTo>
                  <a:pt x="12308" y="5043"/>
                  <a:pt x="12513" y="5224"/>
                  <a:pt x="12513" y="5402"/>
                </a:cubicBezTo>
                <a:cubicBezTo>
                  <a:pt x="12513" y="5604"/>
                  <a:pt x="12308" y="5760"/>
                  <a:pt x="12105" y="5760"/>
                </a:cubicBezTo>
                <a:cubicBezTo>
                  <a:pt x="11877" y="5760"/>
                  <a:pt x="11674" y="5604"/>
                  <a:pt x="11674" y="5402"/>
                </a:cubicBezTo>
                <a:cubicBezTo>
                  <a:pt x="11674" y="5224"/>
                  <a:pt x="11877" y="5043"/>
                  <a:pt x="12105" y="5043"/>
                </a:cubicBezTo>
                <a:close/>
                <a:moveTo>
                  <a:pt x="10579" y="3363"/>
                </a:moveTo>
                <a:cubicBezTo>
                  <a:pt x="11265" y="3363"/>
                  <a:pt x="11877" y="3833"/>
                  <a:pt x="12233" y="4416"/>
                </a:cubicBezTo>
                <a:lnTo>
                  <a:pt x="12105" y="4416"/>
                </a:lnTo>
                <a:cubicBezTo>
                  <a:pt x="11468" y="4416"/>
                  <a:pt x="10985" y="4887"/>
                  <a:pt x="10985" y="5402"/>
                </a:cubicBezTo>
                <a:cubicBezTo>
                  <a:pt x="10985" y="5941"/>
                  <a:pt x="11419" y="6366"/>
                  <a:pt x="12028" y="6388"/>
                </a:cubicBezTo>
                <a:cubicBezTo>
                  <a:pt x="11648" y="6657"/>
                  <a:pt x="11114" y="6768"/>
                  <a:pt x="10605" y="6768"/>
                </a:cubicBezTo>
                <a:cubicBezTo>
                  <a:pt x="10094" y="6768"/>
                  <a:pt x="9485" y="6657"/>
                  <a:pt x="9103" y="6388"/>
                </a:cubicBezTo>
                <a:cubicBezTo>
                  <a:pt x="9688" y="6366"/>
                  <a:pt x="10146" y="5918"/>
                  <a:pt x="10146" y="5402"/>
                </a:cubicBezTo>
                <a:cubicBezTo>
                  <a:pt x="10146" y="4842"/>
                  <a:pt x="9637" y="4416"/>
                  <a:pt x="9052" y="4416"/>
                </a:cubicBezTo>
                <a:lnTo>
                  <a:pt x="8925" y="4416"/>
                </a:lnTo>
                <a:cubicBezTo>
                  <a:pt x="9257" y="3833"/>
                  <a:pt x="9866" y="3363"/>
                  <a:pt x="10579" y="3363"/>
                </a:cubicBezTo>
                <a:close/>
                <a:moveTo>
                  <a:pt x="10579" y="7418"/>
                </a:moveTo>
                <a:cubicBezTo>
                  <a:pt x="11214" y="7418"/>
                  <a:pt x="11748" y="8381"/>
                  <a:pt x="11748" y="9480"/>
                </a:cubicBezTo>
                <a:cubicBezTo>
                  <a:pt x="11748" y="10554"/>
                  <a:pt x="11165" y="11518"/>
                  <a:pt x="10579" y="11518"/>
                </a:cubicBezTo>
                <a:cubicBezTo>
                  <a:pt x="9943" y="11518"/>
                  <a:pt x="9383" y="10554"/>
                  <a:pt x="9383" y="9480"/>
                </a:cubicBezTo>
                <a:cubicBezTo>
                  <a:pt x="9383" y="8381"/>
                  <a:pt x="9943" y="7418"/>
                  <a:pt x="10579" y="7418"/>
                </a:cubicBezTo>
                <a:close/>
                <a:moveTo>
                  <a:pt x="10763" y="12207"/>
                </a:moveTo>
                <a:cubicBezTo>
                  <a:pt x="11580" y="12207"/>
                  <a:pt x="12227" y="12451"/>
                  <a:pt x="12768" y="12884"/>
                </a:cubicBezTo>
                <a:cubicBezTo>
                  <a:pt x="13199" y="13289"/>
                  <a:pt x="13505" y="13847"/>
                  <a:pt x="13631" y="14498"/>
                </a:cubicBezTo>
                <a:cubicBezTo>
                  <a:pt x="13428" y="14655"/>
                  <a:pt x="13174" y="14788"/>
                  <a:pt x="12868" y="14901"/>
                </a:cubicBezTo>
                <a:cubicBezTo>
                  <a:pt x="12665" y="14969"/>
                  <a:pt x="12563" y="15148"/>
                  <a:pt x="12665" y="15326"/>
                </a:cubicBezTo>
                <a:cubicBezTo>
                  <a:pt x="12742" y="15439"/>
                  <a:pt x="12868" y="15528"/>
                  <a:pt x="12996" y="15528"/>
                </a:cubicBezTo>
                <a:cubicBezTo>
                  <a:pt x="13022" y="15528"/>
                  <a:pt x="13073" y="15528"/>
                  <a:pt x="13122" y="15484"/>
                </a:cubicBezTo>
                <a:cubicBezTo>
                  <a:pt x="13302" y="15417"/>
                  <a:pt x="13505" y="15349"/>
                  <a:pt x="13657" y="15261"/>
                </a:cubicBezTo>
                <a:cubicBezTo>
                  <a:pt x="13657" y="15819"/>
                  <a:pt x="13505" y="16469"/>
                  <a:pt x="13225" y="17052"/>
                </a:cubicBezTo>
                <a:cubicBezTo>
                  <a:pt x="12919" y="17231"/>
                  <a:pt x="12537" y="17366"/>
                  <a:pt x="12105" y="17477"/>
                </a:cubicBezTo>
                <a:cubicBezTo>
                  <a:pt x="11902" y="17545"/>
                  <a:pt x="11774" y="17701"/>
                  <a:pt x="11825" y="17859"/>
                </a:cubicBezTo>
                <a:cubicBezTo>
                  <a:pt x="11877" y="18015"/>
                  <a:pt x="12028" y="18083"/>
                  <a:pt x="12182" y="18083"/>
                </a:cubicBezTo>
                <a:lnTo>
                  <a:pt x="12283" y="18083"/>
                </a:lnTo>
                <a:cubicBezTo>
                  <a:pt x="12436" y="18061"/>
                  <a:pt x="12588" y="18015"/>
                  <a:pt x="12768" y="17948"/>
                </a:cubicBezTo>
                <a:cubicBezTo>
                  <a:pt x="12691" y="18061"/>
                  <a:pt x="12639" y="18149"/>
                  <a:pt x="12563" y="18262"/>
                </a:cubicBezTo>
                <a:cubicBezTo>
                  <a:pt x="11928" y="19135"/>
                  <a:pt x="11165" y="19651"/>
                  <a:pt x="10554" y="19651"/>
                </a:cubicBezTo>
                <a:cubicBezTo>
                  <a:pt x="9968" y="19651"/>
                  <a:pt x="9205" y="19135"/>
                  <a:pt x="8569" y="18262"/>
                </a:cubicBezTo>
                <a:cubicBezTo>
                  <a:pt x="8492" y="18149"/>
                  <a:pt x="8443" y="18061"/>
                  <a:pt x="8366" y="17948"/>
                </a:cubicBezTo>
                <a:cubicBezTo>
                  <a:pt x="9026" y="18149"/>
                  <a:pt x="9791" y="18262"/>
                  <a:pt x="10554" y="18262"/>
                </a:cubicBezTo>
                <a:cubicBezTo>
                  <a:pt x="10757" y="18262"/>
                  <a:pt x="10909" y="18126"/>
                  <a:pt x="10909" y="17948"/>
                </a:cubicBezTo>
                <a:cubicBezTo>
                  <a:pt x="10909" y="17791"/>
                  <a:pt x="10757" y="17635"/>
                  <a:pt x="10554" y="17635"/>
                </a:cubicBezTo>
                <a:cubicBezTo>
                  <a:pt x="9511" y="17635"/>
                  <a:pt x="8569" y="17455"/>
                  <a:pt x="7883" y="17052"/>
                </a:cubicBezTo>
                <a:cubicBezTo>
                  <a:pt x="7628" y="16469"/>
                  <a:pt x="7475" y="15819"/>
                  <a:pt x="7475" y="15261"/>
                </a:cubicBezTo>
                <a:cubicBezTo>
                  <a:pt x="8237" y="15663"/>
                  <a:pt x="9383" y="15910"/>
                  <a:pt x="10554" y="15910"/>
                </a:cubicBezTo>
                <a:cubicBezTo>
                  <a:pt x="10808" y="15910"/>
                  <a:pt x="11114" y="15910"/>
                  <a:pt x="11368" y="15887"/>
                </a:cubicBezTo>
                <a:cubicBezTo>
                  <a:pt x="11545" y="15842"/>
                  <a:pt x="11699" y="15708"/>
                  <a:pt x="11674" y="15550"/>
                </a:cubicBezTo>
                <a:cubicBezTo>
                  <a:pt x="11650" y="15385"/>
                  <a:pt x="11515" y="15257"/>
                  <a:pt x="11336" y="15257"/>
                </a:cubicBezTo>
                <a:cubicBezTo>
                  <a:pt x="11321" y="15257"/>
                  <a:pt x="11306" y="15259"/>
                  <a:pt x="11291" y="15261"/>
                </a:cubicBezTo>
                <a:cubicBezTo>
                  <a:pt x="11037" y="15281"/>
                  <a:pt x="10808" y="15281"/>
                  <a:pt x="10554" y="15281"/>
                </a:cubicBezTo>
                <a:cubicBezTo>
                  <a:pt x="9331" y="15281"/>
                  <a:pt x="8137" y="15014"/>
                  <a:pt x="7500" y="14564"/>
                </a:cubicBezTo>
                <a:cubicBezTo>
                  <a:pt x="7628" y="13893"/>
                  <a:pt x="7932" y="13334"/>
                  <a:pt x="8366" y="12929"/>
                </a:cubicBezTo>
                <a:cubicBezTo>
                  <a:pt x="8900" y="12459"/>
                  <a:pt x="9663" y="12212"/>
                  <a:pt x="10554" y="12212"/>
                </a:cubicBezTo>
                <a:cubicBezTo>
                  <a:pt x="10624" y="12208"/>
                  <a:pt x="10695" y="12207"/>
                  <a:pt x="10763" y="12207"/>
                </a:cubicBezTo>
                <a:close/>
                <a:moveTo>
                  <a:pt x="4502" y="0"/>
                </a:moveTo>
                <a:cubicBezTo>
                  <a:pt x="4338" y="0"/>
                  <a:pt x="4164" y="105"/>
                  <a:pt x="4141" y="248"/>
                </a:cubicBezTo>
                <a:cubicBezTo>
                  <a:pt x="4117" y="429"/>
                  <a:pt x="4243" y="585"/>
                  <a:pt x="4421" y="608"/>
                </a:cubicBezTo>
                <a:cubicBezTo>
                  <a:pt x="5592" y="809"/>
                  <a:pt x="6814" y="2153"/>
                  <a:pt x="7551" y="3340"/>
                </a:cubicBezTo>
                <a:cubicBezTo>
                  <a:pt x="7678" y="3543"/>
                  <a:pt x="7932" y="3677"/>
                  <a:pt x="8188" y="3677"/>
                </a:cubicBezTo>
                <a:lnTo>
                  <a:pt x="8671" y="3677"/>
                </a:lnTo>
                <a:cubicBezTo>
                  <a:pt x="8212" y="4170"/>
                  <a:pt x="7983" y="4796"/>
                  <a:pt x="7983" y="5380"/>
                </a:cubicBezTo>
                <a:cubicBezTo>
                  <a:pt x="7983" y="6029"/>
                  <a:pt x="8289" y="6522"/>
                  <a:pt x="8823" y="6902"/>
                </a:cubicBezTo>
                <a:cubicBezTo>
                  <a:pt x="9052" y="7038"/>
                  <a:pt x="9306" y="7149"/>
                  <a:pt x="9586" y="7239"/>
                </a:cubicBezTo>
                <a:cubicBezTo>
                  <a:pt x="9357" y="7463"/>
                  <a:pt x="9180" y="7732"/>
                  <a:pt x="9052" y="8069"/>
                </a:cubicBezTo>
                <a:lnTo>
                  <a:pt x="5312" y="7171"/>
                </a:lnTo>
                <a:cubicBezTo>
                  <a:pt x="5186" y="7149"/>
                  <a:pt x="5058" y="7083"/>
                  <a:pt x="4981" y="7015"/>
                </a:cubicBezTo>
                <a:lnTo>
                  <a:pt x="1724" y="4147"/>
                </a:lnTo>
                <a:cubicBezTo>
                  <a:pt x="1662" y="4091"/>
                  <a:pt x="1566" y="4063"/>
                  <a:pt x="1470" y="4063"/>
                </a:cubicBezTo>
                <a:cubicBezTo>
                  <a:pt x="1376" y="4063"/>
                  <a:pt x="1280" y="4091"/>
                  <a:pt x="1215" y="4147"/>
                </a:cubicBezTo>
                <a:cubicBezTo>
                  <a:pt x="1089" y="4260"/>
                  <a:pt x="1089" y="4484"/>
                  <a:pt x="1215" y="4595"/>
                </a:cubicBezTo>
                <a:lnTo>
                  <a:pt x="4472" y="7463"/>
                </a:lnTo>
                <a:cubicBezTo>
                  <a:pt x="4652" y="7619"/>
                  <a:pt x="4880" y="7732"/>
                  <a:pt x="5135" y="7800"/>
                </a:cubicBezTo>
                <a:lnTo>
                  <a:pt x="8874" y="8695"/>
                </a:lnTo>
                <a:cubicBezTo>
                  <a:pt x="8823" y="8942"/>
                  <a:pt x="8823" y="9188"/>
                  <a:pt x="8823" y="9435"/>
                </a:cubicBezTo>
                <a:cubicBezTo>
                  <a:pt x="8823" y="9546"/>
                  <a:pt x="8823" y="9704"/>
                  <a:pt x="8849" y="9815"/>
                </a:cubicBezTo>
                <a:lnTo>
                  <a:pt x="5286" y="9815"/>
                </a:lnTo>
                <a:cubicBezTo>
                  <a:pt x="5032" y="9815"/>
                  <a:pt x="4752" y="9860"/>
                  <a:pt x="4523" y="9973"/>
                </a:cubicBezTo>
                <a:lnTo>
                  <a:pt x="173" y="12212"/>
                </a:lnTo>
                <a:cubicBezTo>
                  <a:pt x="21" y="12303"/>
                  <a:pt x="-56" y="12504"/>
                  <a:pt x="47" y="12637"/>
                </a:cubicBezTo>
                <a:cubicBezTo>
                  <a:pt x="96" y="12750"/>
                  <a:pt x="224" y="12796"/>
                  <a:pt x="350" y="12796"/>
                </a:cubicBezTo>
                <a:cubicBezTo>
                  <a:pt x="427" y="12796"/>
                  <a:pt x="478" y="12796"/>
                  <a:pt x="555" y="12750"/>
                </a:cubicBezTo>
                <a:lnTo>
                  <a:pt x="4906" y="10509"/>
                </a:lnTo>
                <a:cubicBezTo>
                  <a:pt x="5032" y="10443"/>
                  <a:pt x="5160" y="10421"/>
                  <a:pt x="5312" y="10421"/>
                </a:cubicBezTo>
                <a:lnTo>
                  <a:pt x="9002" y="10421"/>
                </a:lnTo>
                <a:cubicBezTo>
                  <a:pt x="9128" y="10891"/>
                  <a:pt x="9357" y="11317"/>
                  <a:pt x="9637" y="11608"/>
                </a:cubicBezTo>
                <a:cubicBezTo>
                  <a:pt x="9052" y="11742"/>
                  <a:pt x="8492" y="12011"/>
                  <a:pt x="8060" y="12393"/>
                </a:cubicBezTo>
                <a:cubicBezTo>
                  <a:pt x="7780" y="12637"/>
                  <a:pt x="7526" y="12952"/>
                  <a:pt x="7348" y="13311"/>
                </a:cubicBezTo>
                <a:lnTo>
                  <a:pt x="5109" y="14745"/>
                </a:lnTo>
                <a:cubicBezTo>
                  <a:pt x="4855" y="14901"/>
                  <a:pt x="4652" y="15125"/>
                  <a:pt x="4549" y="15417"/>
                </a:cubicBezTo>
                <a:lnTo>
                  <a:pt x="2361" y="21175"/>
                </a:lnTo>
                <a:cubicBezTo>
                  <a:pt x="2310" y="21353"/>
                  <a:pt x="2387" y="21510"/>
                  <a:pt x="2590" y="21577"/>
                </a:cubicBezTo>
                <a:cubicBezTo>
                  <a:pt x="2615" y="21577"/>
                  <a:pt x="2641" y="21600"/>
                  <a:pt x="2718" y="21600"/>
                </a:cubicBezTo>
                <a:cubicBezTo>
                  <a:pt x="2869" y="21600"/>
                  <a:pt x="2998" y="21510"/>
                  <a:pt x="3072" y="21376"/>
                </a:cubicBezTo>
                <a:lnTo>
                  <a:pt x="5261" y="15596"/>
                </a:lnTo>
                <a:cubicBezTo>
                  <a:pt x="5312" y="15462"/>
                  <a:pt x="5415" y="15349"/>
                  <a:pt x="5541" y="15261"/>
                </a:cubicBezTo>
                <a:lnTo>
                  <a:pt x="7043" y="14318"/>
                </a:lnTo>
                <a:cubicBezTo>
                  <a:pt x="6966" y="14564"/>
                  <a:pt x="6966" y="14856"/>
                  <a:pt x="6966" y="15125"/>
                </a:cubicBezTo>
                <a:cubicBezTo>
                  <a:pt x="6966" y="17500"/>
                  <a:pt x="9002" y="20256"/>
                  <a:pt x="10782" y="20256"/>
                </a:cubicBezTo>
                <a:cubicBezTo>
                  <a:pt x="12563" y="20256"/>
                  <a:pt x="14599" y="17545"/>
                  <a:pt x="14599" y="15125"/>
                </a:cubicBezTo>
                <a:cubicBezTo>
                  <a:pt x="14599" y="14856"/>
                  <a:pt x="14573" y="14564"/>
                  <a:pt x="14548" y="14318"/>
                </a:cubicBezTo>
                <a:lnTo>
                  <a:pt x="16050" y="15261"/>
                </a:lnTo>
                <a:cubicBezTo>
                  <a:pt x="16176" y="15349"/>
                  <a:pt x="16253" y="15462"/>
                  <a:pt x="16330" y="15596"/>
                </a:cubicBezTo>
                <a:lnTo>
                  <a:pt x="18516" y="21376"/>
                </a:lnTo>
                <a:cubicBezTo>
                  <a:pt x="18593" y="21510"/>
                  <a:pt x="18721" y="21600"/>
                  <a:pt x="18873" y="21600"/>
                </a:cubicBezTo>
                <a:cubicBezTo>
                  <a:pt x="18898" y="21600"/>
                  <a:pt x="18924" y="21600"/>
                  <a:pt x="19001" y="21577"/>
                </a:cubicBezTo>
                <a:cubicBezTo>
                  <a:pt x="19178" y="21510"/>
                  <a:pt x="19281" y="21353"/>
                  <a:pt x="19230" y="21175"/>
                </a:cubicBezTo>
                <a:lnTo>
                  <a:pt x="17016" y="15417"/>
                </a:lnTo>
                <a:cubicBezTo>
                  <a:pt x="16939" y="15125"/>
                  <a:pt x="16736" y="14901"/>
                  <a:pt x="16482" y="14745"/>
                </a:cubicBezTo>
                <a:lnTo>
                  <a:pt x="14216" y="13311"/>
                </a:lnTo>
                <a:cubicBezTo>
                  <a:pt x="14039" y="12952"/>
                  <a:pt x="13810" y="12637"/>
                  <a:pt x="13531" y="12393"/>
                </a:cubicBezTo>
                <a:cubicBezTo>
                  <a:pt x="13073" y="11988"/>
                  <a:pt x="12563" y="11742"/>
                  <a:pt x="11928" y="11608"/>
                </a:cubicBezTo>
                <a:cubicBezTo>
                  <a:pt x="12233" y="11294"/>
                  <a:pt x="12436" y="10891"/>
                  <a:pt x="12563" y="10421"/>
                </a:cubicBezTo>
                <a:lnTo>
                  <a:pt x="16253" y="10421"/>
                </a:lnTo>
                <a:cubicBezTo>
                  <a:pt x="16379" y="10421"/>
                  <a:pt x="16559" y="10443"/>
                  <a:pt x="16685" y="10509"/>
                </a:cubicBezTo>
                <a:lnTo>
                  <a:pt x="21035" y="12750"/>
                </a:lnTo>
                <a:cubicBezTo>
                  <a:pt x="21087" y="12773"/>
                  <a:pt x="21164" y="12796"/>
                  <a:pt x="21215" y="12796"/>
                </a:cubicBezTo>
                <a:cubicBezTo>
                  <a:pt x="21341" y="12796"/>
                  <a:pt x="21469" y="12750"/>
                  <a:pt x="21544" y="12637"/>
                </a:cubicBezTo>
                <a:cubicBezTo>
                  <a:pt x="21341" y="12526"/>
                  <a:pt x="21290" y="12325"/>
                  <a:pt x="21138" y="12235"/>
                </a:cubicBezTo>
                <a:lnTo>
                  <a:pt x="16762" y="9996"/>
                </a:lnTo>
                <a:cubicBezTo>
                  <a:pt x="16559" y="9883"/>
                  <a:pt x="16253" y="9838"/>
                  <a:pt x="15999" y="9838"/>
                </a:cubicBezTo>
                <a:lnTo>
                  <a:pt x="12436" y="9838"/>
                </a:lnTo>
                <a:cubicBezTo>
                  <a:pt x="12436" y="9726"/>
                  <a:pt x="12488" y="9614"/>
                  <a:pt x="12488" y="9480"/>
                </a:cubicBezTo>
                <a:cubicBezTo>
                  <a:pt x="12488" y="9211"/>
                  <a:pt x="12436" y="8964"/>
                  <a:pt x="12411" y="8718"/>
                </a:cubicBezTo>
                <a:lnTo>
                  <a:pt x="16176" y="7822"/>
                </a:lnTo>
                <a:cubicBezTo>
                  <a:pt x="16430" y="7754"/>
                  <a:pt x="16633" y="7642"/>
                  <a:pt x="16838" y="7485"/>
                </a:cubicBezTo>
                <a:lnTo>
                  <a:pt x="20070" y="4618"/>
                </a:lnTo>
                <a:cubicBezTo>
                  <a:pt x="20196" y="4507"/>
                  <a:pt x="20196" y="4281"/>
                  <a:pt x="20070" y="4170"/>
                </a:cubicBezTo>
                <a:cubicBezTo>
                  <a:pt x="20005" y="4113"/>
                  <a:pt x="19909" y="4085"/>
                  <a:pt x="19815" y="4085"/>
                </a:cubicBezTo>
                <a:cubicBezTo>
                  <a:pt x="19719" y="4085"/>
                  <a:pt x="19623" y="4113"/>
                  <a:pt x="19561" y="4170"/>
                </a:cubicBezTo>
                <a:lnTo>
                  <a:pt x="16304" y="7015"/>
                </a:lnTo>
                <a:cubicBezTo>
                  <a:pt x="16202" y="7083"/>
                  <a:pt x="16073" y="7149"/>
                  <a:pt x="15947" y="7171"/>
                </a:cubicBezTo>
                <a:lnTo>
                  <a:pt x="12233" y="8069"/>
                </a:lnTo>
                <a:cubicBezTo>
                  <a:pt x="12105" y="7732"/>
                  <a:pt x="11902" y="7463"/>
                  <a:pt x="11674" y="7239"/>
                </a:cubicBezTo>
                <a:cubicBezTo>
                  <a:pt x="11979" y="7149"/>
                  <a:pt x="12233" y="7038"/>
                  <a:pt x="12436" y="6902"/>
                </a:cubicBezTo>
                <a:cubicBezTo>
                  <a:pt x="12996" y="6522"/>
                  <a:pt x="13276" y="6006"/>
                  <a:pt x="13276" y="5380"/>
                </a:cubicBezTo>
                <a:cubicBezTo>
                  <a:pt x="13276" y="4796"/>
                  <a:pt x="13022" y="4170"/>
                  <a:pt x="12614" y="3677"/>
                </a:cubicBezTo>
                <a:lnTo>
                  <a:pt x="13073" y="3677"/>
                </a:lnTo>
                <a:cubicBezTo>
                  <a:pt x="13377" y="3677"/>
                  <a:pt x="13582" y="3543"/>
                  <a:pt x="13708" y="3340"/>
                </a:cubicBezTo>
                <a:cubicBezTo>
                  <a:pt x="14445" y="2153"/>
                  <a:pt x="15667" y="809"/>
                  <a:pt x="16838" y="608"/>
                </a:cubicBezTo>
                <a:cubicBezTo>
                  <a:pt x="17016" y="585"/>
                  <a:pt x="17144" y="429"/>
                  <a:pt x="17118" y="248"/>
                </a:cubicBezTo>
                <a:cubicBezTo>
                  <a:pt x="17095" y="105"/>
                  <a:pt x="16922" y="0"/>
                  <a:pt x="16757" y="0"/>
                </a:cubicBezTo>
                <a:cubicBezTo>
                  <a:pt x="16740" y="0"/>
                  <a:pt x="16725" y="0"/>
                  <a:pt x="16710" y="2"/>
                </a:cubicBezTo>
                <a:cubicBezTo>
                  <a:pt x="15947" y="137"/>
                  <a:pt x="15159" y="630"/>
                  <a:pt x="14345" y="1436"/>
                </a:cubicBezTo>
                <a:cubicBezTo>
                  <a:pt x="13759" y="2042"/>
                  <a:pt x="13302" y="2691"/>
                  <a:pt x="13122" y="3028"/>
                </a:cubicBezTo>
                <a:lnTo>
                  <a:pt x="11877" y="3028"/>
                </a:lnTo>
                <a:cubicBezTo>
                  <a:pt x="11494" y="2804"/>
                  <a:pt x="11088" y="2691"/>
                  <a:pt x="10631" y="2691"/>
                </a:cubicBezTo>
                <a:cubicBezTo>
                  <a:pt x="10197" y="2691"/>
                  <a:pt x="9765" y="2804"/>
                  <a:pt x="9383" y="3028"/>
                </a:cubicBezTo>
                <a:lnTo>
                  <a:pt x="8163" y="3028"/>
                </a:lnTo>
                <a:cubicBezTo>
                  <a:pt x="7932" y="2691"/>
                  <a:pt x="7526" y="2042"/>
                  <a:pt x="6915" y="1436"/>
                </a:cubicBezTo>
                <a:cubicBezTo>
                  <a:pt x="6126" y="630"/>
                  <a:pt x="5363" y="137"/>
                  <a:pt x="4549" y="2"/>
                </a:cubicBezTo>
                <a:cubicBezTo>
                  <a:pt x="4534" y="0"/>
                  <a:pt x="4519" y="0"/>
                  <a:pt x="4502" y="0"/>
                </a:cubicBezTo>
                <a:close/>
              </a:path>
            </a:pathLst>
          </a:custGeom>
          <a:solidFill>
            <a:srgbClr val="657E9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41" name="Google Shape;13864;p75"/>
          <p:cNvGrpSpPr/>
          <p:nvPr/>
        </p:nvGrpSpPr>
        <p:grpSpPr>
          <a:xfrm>
            <a:off x="11854132" y="4764596"/>
            <a:ext cx="811203" cy="950614"/>
            <a:chOff x="0" y="0"/>
            <a:chExt cx="811202" cy="950613"/>
          </a:xfrm>
        </p:grpSpPr>
        <p:sp>
          <p:nvSpPr>
            <p:cNvPr id="738" name="Google Shape;13865;p75"/>
            <p:cNvSpPr/>
            <p:nvPr/>
          </p:nvSpPr>
          <p:spPr>
            <a:xfrm>
              <a:off x="-1" y="0"/>
              <a:ext cx="811204" cy="950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600" fill="norm" stroke="1" extrusionOk="0">
                  <a:moveTo>
                    <a:pt x="9596" y="799"/>
                  </a:moveTo>
                  <a:cubicBezTo>
                    <a:pt x="10244" y="1192"/>
                    <a:pt x="11594" y="2185"/>
                    <a:pt x="11945" y="3246"/>
                  </a:cubicBezTo>
                  <a:cubicBezTo>
                    <a:pt x="12133" y="3870"/>
                    <a:pt x="11675" y="4539"/>
                    <a:pt x="11297" y="4909"/>
                  </a:cubicBezTo>
                  <a:cubicBezTo>
                    <a:pt x="11081" y="4101"/>
                    <a:pt x="10811" y="3292"/>
                    <a:pt x="10514" y="2484"/>
                  </a:cubicBezTo>
                  <a:cubicBezTo>
                    <a:pt x="10471" y="2342"/>
                    <a:pt x="10333" y="2253"/>
                    <a:pt x="10183" y="2253"/>
                  </a:cubicBezTo>
                  <a:cubicBezTo>
                    <a:pt x="10140" y="2253"/>
                    <a:pt x="10097" y="2261"/>
                    <a:pt x="10054" y="2276"/>
                  </a:cubicBezTo>
                  <a:cubicBezTo>
                    <a:pt x="9838" y="2323"/>
                    <a:pt x="9730" y="2507"/>
                    <a:pt x="9811" y="2670"/>
                  </a:cubicBezTo>
                  <a:cubicBezTo>
                    <a:pt x="10108" y="3453"/>
                    <a:pt x="10351" y="4285"/>
                    <a:pt x="10594" y="5094"/>
                  </a:cubicBezTo>
                  <a:cubicBezTo>
                    <a:pt x="10054" y="4977"/>
                    <a:pt x="9190" y="4586"/>
                    <a:pt x="9002" y="3917"/>
                  </a:cubicBezTo>
                  <a:cubicBezTo>
                    <a:pt x="8650" y="2854"/>
                    <a:pt x="9299" y="1423"/>
                    <a:pt x="9596" y="799"/>
                  </a:cubicBezTo>
                  <a:close/>
                  <a:moveTo>
                    <a:pt x="6387" y="6042"/>
                  </a:moveTo>
                  <a:cubicBezTo>
                    <a:pt x="7208" y="6042"/>
                    <a:pt x="8183" y="6148"/>
                    <a:pt x="8893" y="6548"/>
                  </a:cubicBezTo>
                  <a:cubicBezTo>
                    <a:pt x="9514" y="6893"/>
                    <a:pt x="9730" y="7610"/>
                    <a:pt x="9730" y="8072"/>
                  </a:cubicBezTo>
                  <a:cubicBezTo>
                    <a:pt x="8623" y="7263"/>
                    <a:pt x="7652" y="6893"/>
                    <a:pt x="7571" y="6893"/>
                  </a:cubicBezTo>
                  <a:cubicBezTo>
                    <a:pt x="7521" y="6876"/>
                    <a:pt x="7469" y="6868"/>
                    <a:pt x="7419" y="6868"/>
                  </a:cubicBezTo>
                  <a:cubicBezTo>
                    <a:pt x="7281" y="6868"/>
                    <a:pt x="7151" y="6936"/>
                    <a:pt x="7110" y="7056"/>
                  </a:cubicBezTo>
                  <a:cubicBezTo>
                    <a:pt x="7004" y="7217"/>
                    <a:pt x="7110" y="7401"/>
                    <a:pt x="7274" y="7471"/>
                  </a:cubicBezTo>
                  <a:cubicBezTo>
                    <a:pt x="7274" y="7471"/>
                    <a:pt x="8299" y="7841"/>
                    <a:pt x="9380" y="8671"/>
                  </a:cubicBezTo>
                  <a:cubicBezTo>
                    <a:pt x="9079" y="8815"/>
                    <a:pt x="8589" y="8958"/>
                    <a:pt x="8101" y="8958"/>
                  </a:cubicBezTo>
                  <a:cubicBezTo>
                    <a:pt x="7802" y="8958"/>
                    <a:pt x="7503" y="8904"/>
                    <a:pt x="7246" y="8764"/>
                  </a:cubicBezTo>
                  <a:cubicBezTo>
                    <a:pt x="6140" y="8163"/>
                    <a:pt x="5464" y="6779"/>
                    <a:pt x="5221" y="6110"/>
                  </a:cubicBezTo>
                  <a:cubicBezTo>
                    <a:pt x="5512" y="6077"/>
                    <a:pt x="5924" y="6042"/>
                    <a:pt x="6387" y="6042"/>
                  </a:cubicBezTo>
                  <a:close/>
                  <a:moveTo>
                    <a:pt x="16292" y="7401"/>
                  </a:moveTo>
                  <a:cubicBezTo>
                    <a:pt x="17102" y="7401"/>
                    <a:pt x="17884" y="7517"/>
                    <a:pt x="18315" y="7632"/>
                  </a:cubicBezTo>
                  <a:cubicBezTo>
                    <a:pt x="17939" y="8256"/>
                    <a:pt x="17102" y="9573"/>
                    <a:pt x="15914" y="10034"/>
                  </a:cubicBezTo>
                  <a:cubicBezTo>
                    <a:pt x="15694" y="10127"/>
                    <a:pt x="15467" y="10160"/>
                    <a:pt x="15254" y="10160"/>
                  </a:cubicBezTo>
                  <a:cubicBezTo>
                    <a:pt x="14936" y="10160"/>
                    <a:pt x="14648" y="10088"/>
                    <a:pt x="14456" y="10034"/>
                  </a:cubicBezTo>
                  <a:cubicBezTo>
                    <a:pt x="14186" y="9941"/>
                    <a:pt x="13995" y="9871"/>
                    <a:pt x="13861" y="9757"/>
                  </a:cubicBezTo>
                  <a:cubicBezTo>
                    <a:pt x="13995" y="9664"/>
                    <a:pt x="14131" y="9573"/>
                    <a:pt x="14292" y="9480"/>
                  </a:cubicBezTo>
                  <a:cubicBezTo>
                    <a:pt x="14456" y="9410"/>
                    <a:pt x="14537" y="9202"/>
                    <a:pt x="14401" y="9065"/>
                  </a:cubicBezTo>
                  <a:cubicBezTo>
                    <a:pt x="14333" y="8964"/>
                    <a:pt x="14215" y="8908"/>
                    <a:pt x="14095" y="8908"/>
                  </a:cubicBezTo>
                  <a:cubicBezTo>
                    <a:pt x="14022" y="8908"/>
                    <a:pt x="13950" y="8929"/>
                    <a:pt x="13889" y="8972"/>
                  </a:cubicBezTo>
                  <a:cubicBezTo>
                    <a:pt x="13780" y="9018"/>
                    <a:pt x="13700" y="9088"/>
                    <a:pt x="13564" y="9179"/>
                  </a:cubicBezTo>
                  <a:cubicBezTo>
                    <a:pt x="13592" y="8671"/>
                    <a:pt x="13916" y="7956"/>
                    <a:pt x="14589" y="7678"/>
                  </a:cubicBezTo>
                  <a:cubicBezTo>
                    <a:pt x="15104" y="7471"/>
                    <a:pt x="15671" y="7401"/>
                    <a:pt x="16292" y="7401"/>
                  </a:cubicBezTo>
                  <a:close/>
                  <a:moveTo>
                    <a:pt x="5890" y="10909"/>
                  </a:moveTo>
                  <a:cubicBezTo>
                    <a:pt x="6405" y="10909"/>
                    <a:pt x="6911" y="10955"/>
                    <a:pt x="7380" y="11071"/>
                  </a:cubicBezTo>
                  <a:cubicBezTo>
                    <a:pt x="8380" y="11325"/>
                    <a:pt x="9002" y="12087"/>
                    <a:pt x="9272" y="12528"/>
                  </a:cubicBezTo>
                  <a:cubicBezTo>
                    <a:pt x="9514" y="12919"/>
                    <a:pt x="9675" y="13288"/>
                    <a:pt x="9702" y="13611"/>
                  </a:cubicBezTo>
                  <a:cubicBezTo>
                    <a:pt x="9541" y="13520"/>
                    <a:pt x="9405" y="13451"/>
                    <a:pt x="9244" y="13357"/>
                  </a:cubicBezTo>
                  <a:cubicBezTo>
                    <a:pt x="8299" y="12919"/>
                    <a:pt x="7138" y="12572"/>
                    <a:pt x="5761" y="12341"/>
                  </a:cubicBezTo>
                  <a:cubicBezTo>
                    <a:pt x="5743" y="12340"/>
                    <a:pt x="5725" y="12340"/>
                    <a:pt x="5707" y="12340"/>
                  </a:cubicBezTo>
                  <a:cubicBezTo>
                    <a:pt x="5514" y="12340"/>
                    <a:pt x="5353" y="12448"/>
                    <a:pt x="5330" y="12595"/>
                  </a:cubicBezTo>
                  <a:cubicBezTo>
                    <a:pt x="5249" y="12782"/>
                    <a:pt x="5382" y="12943"/>
                    <a:pt x="5600" y="12989"/>
                  </a:cubicBezTo>
                  <a:cubicBezTo>
                    <a:pt x="6734" y="13173"/>
                    <a:pt x="8380" y="13565"/>
                    <a:pt x="9569" y="14304"/>
                  </a:cubicBezTo>
                  <a:cubicBezTo>
                    <a:pt x="9380" y="14558"/>
                    <a:pt x="8920" y="14905"/>
                    <a:pt x="8353" y="15182"/>
                  </a:cubicBezTo>
                  <a:cubicBezTo>
                    <a:pt x="7974" y="15353"/>
                    <a:pt x="7349" y="15585"/>
                    <a:pt x="6646" y="15585"/>
                  </a:cubicBezTo>
                  <a:cubicBezTo>
                    <a:pt x="6394" y="15585"/>
                    <a:pt x="6133" y="15554"/>
                    <a:pt x="5870" y="15483"/>
                  </a:cubicBezTo>
                  <a:cubicBezTo>
                    <a:pt x="3602" y="14905"/>
                    <a:pt x="1711" y="12689"/>
                    <a:pt x="1062" y="11880"/>
                  </a:cubicBezTo>
                  <a:cubicBezTo>
                    <a:pt x="1895" y="11589"/>
                    <a:pt x="3956" y="10909"/>
                    <a:pt x="5890" y="10909"/>
                  </a:cubicBezTo>
                  <a:close/>
                  <a:moveTo>
                    <a:pt x="17345" y="13588"/>
                  </a:moveTo>
                  <a:cubicBezTo>
                    <a:pt x="18694" y="13588"/>
                    <a:pt x="19964" y="13819"/>
                    <a:pt x="20612" y="13959"/>
                  </a:cubicBezTo>
                  <a:cubicBezTo>
                    <a:pt x="20234" y="14765"/>
                    <a:pt x="18857" y="16981"/>
                    <a:pt x="16939" y="17767"/>
                  </a:cubicBezTo>
                  <a:cubicBezTo>
                    <a:pt x="16587" y="17906"/>
                    <a:pt x="16211" y="17974"/>
                    <a:pt x="15859" y="17974"/>
                  </a:cubicBezTo>
                  <a:cubicBezTo>
                    <a:pt x="14807" y="17974"/>
                    <a:pt x="13753" y="17513"/>
                    <a:pt x="13349" y="17144"/>
                  </a:cubicBezTo>
                  <a:cubicBezTo>
                    <a:pt x="14644" y="16406"/>
                    <a:pt x="16399" y="15574"/>
                    <a:pt x="18370" y="15089"/>
                  </a:cubicBezTo>
                  <a:cubicBezTo>
                    <a:pt x="18587" y="15019"/>
                    <a:pt x="18694" y="14858"/>
                    <a:pt x="18612" y="14674"/>
                  </a:cubicBezTo>
                  <a:cubicBezTo>
                    <a:pt x="18571" y="14550"/>
                    <a:pt x="18433" y="14467"/>
                    <a:pt x="18286" y="14467"/>
                  </a:cubicBezTo>
                  <a:cubicBezTo>
                    <a:pt x="18243" y="14467"/>
                    <a:pt x="18197" y="14472"/>
                    <a:pt x="18154" y="14490"/>
                  </a:cubicBezTo>
                  <a:cubicBezTo>
                    <a:pt x="16156" y="14975"/>
                    <a:pt x="14401" y="15781"/>
                    <a:pt x="13079" y="16497"/>
                  </a:cubicBezTo>
                  <a:cubicBezTo>
                    <a:pt x="13106" y="15758"/>
                    <a:pt x="13619" y="14443"/>
                    <a:pt x="14780" y="13982"/>
                  </a:cubicBezTo>
                  <a:cubicBezTo>
                    <a:pt x="15535" y="13681"/>
                    <a:pt x="16453" y="13588"/>
                    <a:pt x="17345" y="13588"/>
                  </a:cubicBezTo>
                  <a:close/>
                  <a:moveTo>
                    <a:pt x="9430" y="0"/>
                  </a:moveTo>
                  <a:cubicBezTo>
                    <a:pt x="9387" y="0"/>
                    <a:pt x="9344" y="4"/>
                    <a:pt x="9299" y="14"/>
                  </a:cubicBezTo>
                  <a:cubicBezTo>
                    <a:pt x="9190" y="37"/>
                    <a:pt x="9136" y="107"/>
                    <a:pt x="9056" y="153"/>
                  </a:cubicBezTo>
                  <a:cubicBezTo>
                    <a:pt x="9002" y="244"/>
                    <a:pt x="7677" y="2416"/>
                    <a:pt x="8192" y="4054"/>
                  </a:cubicBezTo>
                  <a:cubicBezTo>
                    <a:pt x="8489" y="5094"/>
                    <a:pt x="9838" y="5670"/>
                    <a:pt x="10648" y="5739"/>
                  </a:cubicBezTo>
                  <a:cubicBezTo>
                    <a:pt x="10918" y="6963"/>
                    <a:pt x="11133" y="8233"/>
                    <a:pt x="11188" y="9503"/>
                  </a:cubicBezTo>
                  <a:cubicBezTo>
                    <a:pt x="10891" y="9156"/>
                    <a:pt x="10594" y="8855"/>
                    <a:pt x="10269" y="8580"/>
                  </a:cubicBezTo>
                  <a:cubicBezTo>
                    <a:pt x="10514" y="7932"/>
                    <a:pt x="10269" y="6594"/>
                    <a:pt x="9163" y="5993"/>
                  </a:cubicBezTo>
                  <a:cubicBezTo>
                    <a:pt x="8290" y="5526"/>
                    <a:pt x="7151" y="5408"/>
                    <a:pt x="6224" y="5408"/>
                  </a:cubicBezTo>
                  <a:cubicBezTo>
                    <a:pt x="5319" y="5408"/>
                    <a:pt x="4614" y="5520"/>
                    <a:pt x="4546" y="5532"/>
                  </a:cubicBezTo>
                  <a:cubicBezTo>
                    <a:pt x="4439" y="5555"/>
                    <a:pt x="4330" y="5578"/>
                    <a:pt x="4303" y="5670"/>
                  </a:cubicBezTo>
                  <a:cubicBezTo>
                    <a:pt x="4249" y="5763"/>
                    <a:pt x="4249" y="5856"/>
                    <a:pt x="4276" y="5924"/>
                  </a:cubicBezTo>
                  <a:cubicBezTo>
                    <a:pt x="4303" y="6017"/>
                    <a:pt x="5060" y="8349"/>
                    <a:pt x="6761" y="9272"/>
                  </a:cubicBezTo>
                  <a:cubicBezTo>
                    <a:pt x="7165" y="9480"/>
                    <a:pt x="7625" y="9573"/>
                    <a:pt x="8056" y="9573"/>
                  </a:cubicBezTo>
                  <a:cubicBezTo>
                    <a:pt x="8732" y="9573"/>
                    <a:pt x="9405" y="9363"/>
                    <a:pt x="9811" y="9109"/>
                  </a:cubicBezTo>
                  <a:cubicBezTo>
                    <a:pt x="10324" y="9573"/>
                    <a:pt x="10811" y="10149"/>
                    <a:pt x="11215" y="10841"/>
                  </a:cubicBezTo>
                  <a:cubicBezTo>
                    <a:pt x="11269" y="12134"/>
                    <a:pt x="11161" y="13427"/>
                    <a:pt x="11000" y="14744"/>
                  </a:cubicBezTo>
                  <a:cubicBezTo>
                    <a:pt x="10811" y="14513"/>
                    <a:pt x="10594" y="14304"/>
                    <a:pt x="10351" y="14096"/>
                  </a:cubicBezTo>
                  <a:cubicBezTo>
                    <a:pt x="10514" y="13080"/>
                    <a:pt x="9460" y="10980"/>
                    <a:pt x="7489" y="10472"/>
                  </a:cubicBezTo>
                  <a:cubicBezTo>
                    <a:pt x="6938" y="10335"/>
                    <a:pt x="6326" y="10263"/>
                    <a:pt x="5659" y="10263"/>
                  </a:cubicBezTo>
                  <a:cubicBezTo>
                    <a:pt x="4763" y="10263"/>
                    <a:pt x="3768" y="10393"/>
                    <a:pt x="2684" y="10657"/>
                  </a:cubicBezTo>
                  <a:cubicBezTo>
                    <a:pt x="1307" y="11004"/>
                    <a:pt x="280" y="11419"/>
                    <a:pt x="226" y="11442"/>
                  </a:cubicBezTo>
                  <a:cubicBezTo>
                    <a:pt x="119" y="11465"/>
                    <a:pt x="65" y="11558"/>
                    <a:pt x="10" y="11649"/>
                  </a:cubicBezTo>
                  <a:cubicBezTo>
                    <a:pt x="-17" y="11742"/>
                    <a:pt x="10" y="11810"/>
                    <a:pt x="65" y="11903"/>
                  </a:cubicBezTo>
                  <a:cubicBezTo>
                    <a:pt x="92" y="11927"/>
                    <a:pt x="659" y="12782"/>
                    <a:pt x="1604" y="13705"/>
                  </a:cubicBezTo>
                  <a:cubicBezTo>
                    <a:pt x="2899" y="14975"/>
                    <a:pt x="4196" y="15781"/>
                    <a:pt x="5491" y="16082"/>
                  </a:cubicBezTo>
                  <a:cubicBezTo>
                    <a:pt x="5816" y="16175"/>
                    <a:pt x="6140" y="16198"/>
                    <a:pt x="6437" y="16198"/>
                  </a:cubicBezTo>
                  <a:cubicBezTo>
                    <a:pt x="7301" y="16198"/>
                    <a:pt x="8083" y="15921"/>
                    <a:pt x="8516" y="15713"/>
                  </a:cubicBezTo>
                  <a:cubicBezTo>
                    <a:pt x="9136" y="15436"/>
                    <a:pt x="9650" y="15089"/>
                    <a:pt x="9947" y="14697"/>
                  </a:cubicBezTo>
                  <a:cubicBezTo>
                    <a:pt x="10324" y="15042"/>
                    <a:pt x="10621" y="15436"/>
                    <a:pt x="10757" y="15898"/>
                  </a:cubicBezTo>
                  <a:cubicBezTo>
                    <a:pt x="10594" y="16774"/>
                    <a:pt x="10378" y="17629"/>
                    <a:pt x="10190" y="18344"/>
                  </a:cubicBezTo>
                  <a:cubicBezTo>
                    <a:pt x="9811" y="19706"/>
                    <a:pt x="9405" y="20698"/>
                    <a:pt x="9163" y="21162"/>
                  </a:cubicBezTo>
                  <a:cubicBezTo>
                    <a:pt x="9108" y="21346"/>
                    <a:pt x="9163" y="21507"/>
                    <a:pt x="9380" y="21577"/>
                  </a:cubicBezTo>
                  <a:cubicBezTo>
                    <a:pt x="9405" y="21600"/>
                    <a:pt x="9460" y="21600"/>
                    <a:pt x="9514" y="21600"/>
                  </a:cubicBezTo>
                  <a:cubicBezTo>
                    <a:pt x="9650" y="21600"/>
                    <a:pt x="9784" y="21507"/>
                    <a:pt x="9838" y="21393"/>
                  </a:cubicBezTo>
                  <a:cubicBezTo>
                    <a:pt x="9866" y="21346"/>
                    <a:pt x="10351" y="20307"/>
                    <a:pt x="10864" y="18552"/>
                  </a:cubicBezTo>
                  <a:cubicBezTo>
                    <a:pt x="11054" y="18368"/>
                    <a:pt x="11621" y="17930"/>
                    <a:pt x="12512" y="17422"/>
                  </a:cubicBezTo>
                  <a:cubicBezTo>
                    <a:pt x="13052" y="17974"/>
                    <a:pt x="14320" y="18552"/>
                    <a:pt x="15617" y="18552"/>
                  </a:cubicBezTo>
                  <a:cubicBezTo>
                    <a:pt x="16075" y="18552"/>
                    <a:pt x="16562" y="18459"/>
                    <a:pt x="16993" y="18275"/>
                  </a:cubicBezTo>
                  <a:cubicBezTo>
                    <a:pt x="19667" y="17214"/>
                    <a:pt x="21259" y="13935"/>
                    <a:pt x="21313" y="13774"/>
                  </a:cubicBezTo>
                  <a:cubicBezTo>
                    <a:pt x="21583" y="13751"/>
                    <a:pt x="21583" y="13681"/>
                    <a:pt x="21529" y="13588"/>
                  </a:cubicBezTo>
                  <a:cubicBezTo>
                    <a:pt x="21476" y="13497"/>
                    <a:pt x="21395" y="13451"/>
                    <a:pt x="21286" y="13404"/>
                  </a:cubicBezTo>
                  <a:cubicBezTo>
                    <a:pt x="21179" y="13373"/>
                    <a:pt x="19379" y="12904"/>
                    <a:pt x="17399" y="12904"/>
                  </a:cubicBezTo>
                  <a:cubicBezTo>
                    <a:pt x="16399" y="12904"/>
                    <a:pt x="15354" y="13024"/>
                    <a:pt x="14456" y="13381"/>
                  </a:cubicBezTo>
                  <a:cubicBezTo>
                    <a:pt x="12836" y="14050"/>
                    <a:pt x="12161" y="15898"/>
                    <a:pt x="12376" y="16867"/>
                  </a:cubicBezTo>
                  <a:cubicBezTo>
                    <a:pt x="11945" y="17144"/>
                    <a:pt x="11594" y="17375"/>
                    <a:pt x="11297" y="17559"/>
                  </a:cubicBezTo>
                  <a:cubicBezTo>
                    <a:pt x="11430" y="17028"/>
                    <a:pt x="11566" y="16382"/>
                    <a:pt x="11675" y="15713"/>
                  </a:cubicBezTo>
                  <a:cubicBezTo>
                    <a:pt x="11864" y="14513"/>
                    <a:pt x="11997" y="13288"/>
                    <a:pt x="12025" y="12087"/>
                  </a:cubicBezTo>
                  <a:cubicBezTo>
                    <a:pt x="12079" y="11950"/>
                    <a:pt x="12294" y="11050"/>
                    <a:pt x="13240" y="10172"/>
                  </a:cubicBezTo>
                  <a:cubicBezTo>
                    <a:pt x="13483" y="10356"/>
                    <a:pt x="13834" y="10496"/>
                    <a:pt x="14158" y="10610"/>
                  </a:cubicBezTo>
                  <a:cubicBezTo>
                    <a:pt x="14510" y="10726"/>
                    <a:pt x="14859" y="10796"/>
                    <a:pt x="15211" y="10796"/>
                  </a:cubicBezTo>
                  <a:cubicBezTo>
                    <a:pt x="15535" y="10796"/>
                    <a:pt x="15886" y="10726"/>
                    <a:pt x="16184" y="10610"/>
                  </a:cubicBezTo>
                  <a:cubicBezTo>
                    <a:pt x="18020" y="9895"/>
                    <a:pt x="19100" y="7632"/>
                    <a:pt x="19154" y="7564"/>
                  </a:cubicBezTo>
                  <a:cubicBezTo>
                    <a:pt x="19179" y="7471"/>
                    <a:pt x="19179" y="7378"/>
                    <a:pt x="19154" y="7287"/>
                  </a:cubicBezTo>
                  <a:cubicBezTo>
                    <a:pt x="19127" y="7217"/>
                    <a:pt x="19018" y="7147"/>
                    <a:pt x="18909" y="7126"/>
                  </a:cubicBezTo>
                  <a:cubicBezTo>
                    <a:pt x="18855" y="7095"/>
                    <a:pt x="17601" y="6763"/>
                    <a:pt x="16236" y="6763"/>
                  </a:cubicBezTo>
                  <a:cubicBezTo>
                    <a:pt x="15562" y="6763"/>
                    <a:pt x="14864" y="6843"/>
                    <a:pt x="14267" y="7079"/>
                  </a:cubicBezTo>
                  <a:cubicBezTo>
                    <a:pt x="13025" y="7587"/>
                    <a:pt x="12619" y="8995"/>
                    <a:pt x="12809" y="9664"/>
                  </a:cubicBezTo>
                  <a:cubicBezTo>
                    <a:pt x="12512" y="9918"/>
                    <a:pt x="12242" y="10195"/>
                    <a:pt x="12025" y="10472"/>
                  </a:cubicBezTo>
                  <a:cubicBezTo>
                    <a:pt x="12025" y="10195"/>
                    <a:pt x="11997" y="9941"/>
                    <a:pt x="11997" y="9687"/>
                  </a:cubicBezTo>
                  <a:cubicBezTo>
                    <a:pt x="11918" y="8303"/>
                    <a:pt x="11728" y="6916"/>
                    <a:pt x="11430" y="5578"/>
                  </a:cubicBezTo>
                  <a:cubicBezTo>
                    <a:pt x="12133" y="5185"/>
                    <a:pt x="12943" y="4124"/>
                    <a:pt x="12592" y="3085"/>
                  </a:cubicBezTo>
                  <a:cubicBezTo>
                    <a:pt x="12106" y="1400"/>
                    <a:pt x="9702" y="107"/>
                    <a:pt x="9596" y="37"/>
                  </a:cubicBezTo>
                  <a:cubicBezTo>
                    <a:pt x="9548" y="10"/>
                    <a:pt x="9492" y="0"/>
                    <a:pt x="943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9" name="Google Shape;13866;p75"/>
            <p:cNvSpPr/>
            <p:nvPr/>
          </p:nvSpPr>
          <p:spPr>
            <a:xfrm>
              <a:off x="124391" y="530821"/>
              <a:ext cx="42798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600" fill="norm" stroke="1" extrusionOk="0">
                  <a:moveTo>
                    <a:pt x="7509" y="0"/>
                  </a:moveTo>
                  <a:cubicBezTo>
                    <a:pt x="3502" y="0"/>
                    <a:pt x="506" y="3746"/>
                    <a:pt x="0" y="9676"/>
                  </a:cubicBezTo>
                  <a:cubicBezTo>
                    <a:pt x="0" y="14858"/>
                    <a:pt x="2489" y="19353"/>
                    <a:pt x="5991" y="20851"/>
                  </a:cubicBezTo>
                  <a:cubicBezTo>
                    <a:pt x="5991" y="20851"/>
                    <a:pt x="8522" y="20851"/>
                    <a:pt x="13542" y="21600"/>
                  </a:cubicBezTo>
                  <a:lnTo>
                    <a:pt x="14048" y="21600"/>
                  </a:lnTo>
                  <a:cubicBezTo>
                    <a:pt x="18056" y="21600"/>
                    <a:pt x="20587" y="17854"/>
                    <a:pt x="21094" y="11924"/>
                  </a:cubicBezTo>
                  <a:cubicBezTo>
                    <a:pt x="21600" y="6680"/>
                    <a:pt x="19069" y="2247"/>
                    <a:pt x="15567" y="749"/>
                  </a:cubicBezTo>
                  <a:cubicBezTo>
                    <a:pt x="10547" y="0"/>
                    <a:pt x="8016" y="0"/>
                    <a:pt x="7509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0" name="Google Shape;13867;p75"/>
            <p:cNvSpPr/>
            <p:nvPr/>
          </p:nvSpPr>
          <p:spPr>
            <a:xfrm>
              <a:off x="568870" y="360538"/>
              <a:ext cx="43357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5" h="21600" fill="norm" stroke="1" extrusionOk="0">
                  <a:moveTo>
                    <a:pt x="13269" y="0"/>
                  </a:moveTo>
                  <a:cubicBezTo>
                    <a:pt x="12906" y="0"/>
                    <a:pt x="12584" y="56"/>
                    <a:pt x="12221" y="113"/>
                  </a:cubicBezTo>
                  <a:cubicBezTo>
                    <a:pt x="9360" y="1466"/>
                    <a:pt x="6942" y="2820"/>
                    <a:pt x="4564" y="3497"/>
                  </a:cubicBezTo>
                  <a:cubicBezTo>
                    <a:pt x="1179" y="5470"/>
                    <a:pt x="-715" y="10208"/>
                    <a:pt x="252" y="15566"/>
                  </a:cubicBezTo>
                  <a:cubicBezTo>
                    <a:pt x="1663" y="19570"/>
                    <a:pt x="4081" y="21600"/>
                    <a:pt x="6458" y="21600"/>
                  </a:cubicBezTo>
                  <a:cubicBezTo>
                    <a:pt x="6942" y="21600"/>
                    <a:pt x="7425" y="21600"/>
                    <a:pt x="8392" y="20246"/>
                  </a:cubicBezTo>
                  <a:cubicBezTo>
                    <a:pt x="10770" y="19570"/>
                    <a:pt x="13188" y="18273"/>
                    <a:pt x="15606" y="16919"/>
                  </a:cubicBezTo>
                  <a:cubicBezTo>
                    <a:pt x="18951" y="16919"/>
                    <a:pt x="20885" y="12182"/>
                    <a:pt x="20401" y="6824"/>
                  </a:cubicBezTo>
                  <a:cubicBezTo>
                    <a:pt x="19112" y="2594"/>
                    <a:pt x="16251" y="0"/>
                    <a:pt x="13269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742" name="Google Shape;13894;p75"/>
          <p:cNvSpPr/>
          <p:nvPr/>
        </p:nvSpPr>
        <p:spPr>
          <a:xfrm>
            <a:off x="3111148" y="4763359"/>
            <a:ext cx="951979" cy="953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55" y="4814"/>
                </a:moveTo>
                <a:cubicBezTo>
                  <a:pt x="13923" y="4814"/>
                  <a:pt x="13946" y="4837"/>
                  <a:pt x="13946" y="4837"/>
                </a:cubicBezTo>
                <a:cubicBezTo>
                  <a:pt x="13970" y="4860"/>
                  <a:pt x="13993" y="4906"/>
                  <a:pt x="13993" y="4951"/>
                </a:cubicBezTo>
                <a:cubicBezTo>
                  <a:pt x="13993" y="5044"/>
                  <a:pt x="13946" y="5090"/>
                  <a:pt x="13855" y="5137"/>
                </a:cubicBezTo>
                <a:lnTo>
                  <a:pt x="13118" y="5204"/>
                </a:lnTo>
                <a:lnTo>
                  <a:pt x="13141" y="5137"/>
                </a:lnTo>
                <a:cubicBezTo>
                  <a:pt x="13185" y="5020"/>
                  <a:pt x="13278" y="4928"/>
                  <a:pt x="13394" y="4906"/>
                </a:cubicBezTo>
                <a:lnTo>
                  <a:pt x="13832" y="4814"/>
                </a:lnTo>
                <a:close/>
                <a:moveTo>
                  <a:pt x="10051" y="5090"/>
                </a:moveTo>
                <a:cubicBezTo>
                  <a:pt x="9706" y="5964"/>
                  <a:pt x="9706" y="6011"/>
                  <a:pt x="9706" y="6080"/>
                </a:cubicBezTo>
                <a:cubicBezTo>
                  <a:pt x="9683" y="6241"/>
                  <a:pt x="9820" y="6401"/>
                  <a:pt x="10004" y="6401"/>
                </a:cubicBezTo>
                <a:cubicBezTo>
                  <a:pt x="10144" y="6401"/>
                  <a:pt x="10281" y="6287"/>
                  <a:pt x="10304" y="6127"/>
                </a:cubicBezTo>
                <a:cubicBezTo>
                  <a:pt x="10328" y="6057"/>
                  <a:pt x="10444" y="5780"/>
                  <a:pt x="10581" y="5434"/>
                </a:cubicBezTo>
                <a:lnTo>
                  <a:pt x="10742" y="5711"/>
                </a:lnTo>
                <a:cubicBezTo>
                  <a:pt x="10920" y="5995"/>
                  <a:pt x="11234" y="6142"/>
                  <a:pt x="11549" y="6142"/>
                </a:cubicBezTo>
                <a:cubicBezTo>
                  <a:pt x="11642" y="6142"/>
                  <a:pt x="11735" y="6129"/>
                  <a:pt x="11826" y="6103"/>
                </a:cubicBezTo>
                <a:lnTo>
                  <a:pt x="12287" y="5987"/>
                </a:lnTo>
                <a:cubicBezTo>
                  <a:pt x="12287" y="6103"/>
                  <a:pt x="12357" y="6218"/>
                  <a:pt x="12471" y="6287"/>
                </a:cubicBezTo>
                <a:lnTo>
                  <a:pt x="13185" y="6655"/>
                </a:lnTo>
                <a:lnTo>
                  <a:pt x="13141" y="6747"/>
                </a:lnTo>
                <a:lnTo>
                  <a:pt x="10190" y="6747"/>
                </a:lnTo>
                <a:lnTo>
                  <a:pt x="7838" y="5827"/>
                </a:lnTo>
                <a:lnTo>
                  <a:pt x="8322" y="5158"/>
                </a:lnTo>
                <a:lnTo>
                  <a:pt x="10051" y="5090"/>
                </a:lnTo>
                <a:close/>
                <a:moveTo>
                  <a:pt x="738" y="12458"/>
                </a:moveTo>
                <a:lnTo>
                  <a:pt x="1936" y="13586"/>
                </a:lnTo>
                <a:cubicBezTo>
                  <a:pt x="2006" y="13679"/>
                  <a:pt x="2052" y="13793"/>
                  <a:pt x="2052" y="13909"/>
                </a:cubicBezTo>
                <a:lnTo>
                  <a:pt x="1843" y="15636"/>
                </a:lnTo>
                <a:cubicBezTo>
                  <a:pt x="1291" y="14646"/>
                  <a:pt x="945" y="13586"/>
                  <a:pt x="738" y="12458"/>
                </a:cubicBezTo>
                <a:close/>
                <a:moveTo>
                  <a:pt x="10719" y="600"/>
                </a:moveTo>
                <a:cubicBezTo>
                  <a:pt x="13416" y="600"/>
                  <a:pt x="15929" y="1683"/>
                  <a:pt x="17865" y="3570"/>
                </a:cubicBezTo>
                <a:cubicBezTo>
                  <a:pt x="19734" y="5434"/>
                  <a:pt x="20771" y="7898"/>
                  <a:pt x="20816" y="10501"/>
                </a:cubicBezTo>
                <a:cubicBezTo>
                  <a:pt x="20748" y="10478"/>
                  <a:pt x="20655" y="10432"/>
                  <a:pt x="20632" y="10339"/>
                </a:cubicBezTo>
                <a:lnTo>
                  <a:pt x="20171" y="9465"/>
                </a:lnTo>
                <a:cubicBezTo>
                  <a:pt x="20107" y="9370"/>
                  <a:pt x="19989" y="9318"/>
                  <a:pt x="19877" y="9318"/>
                </a:cubicBezTo>
                <a:cubicBezTo>
                  <a:pt x="19825" y="9318"/>
                  <a:pt x="19776" y="9327"/>
                  <a:pt x="19734" y="9349"/>
                </a:cubicBezTo>
                <a:cubicBezTo>
                  <a:pt x="19710" y="9465"/>
                  <a:pt x="19641" y="9648"/>
                  <a:pt x="19734" y="9811"/>
                </a:cubicBezTo>
                <a:lnTo>
                  <a:pt x="20194" y="10685"/>
                </a:lnTo>
                <a:cubicBezTo>
                  <a:pt x="20309" y="10915"/>
                  <a:pt x="20518" y="11076"/>
                  <a:pt x="20771" y="11145"/>
                </a:cubicBezTo>
                <a:lnTo>
                  <a:pt x="20955" y="11192"/>
                </a:lnTo>
                <a:cubicBezTo>
                  <a:pt x="20816" y="13770"/>
                  <a:pt x="19801" y="16142"/>
                  <a:pt x="17981" y="17960"/>
                </a:cubicBezTo>
                <a:cubicBezTo>
                  <a:pt x="16045" y="19894"/>
                  <a:pt x="13509" y="20931"/>
                  <a:pt x="10765" y="20931"/>
                </a:cubicBezTo>
                <a:cubicBezTo>
                  <a:pt x="8068" y="20931"/>
                  <a:pt x="5510" y="19873"/>
                  <a:pt x="3572" y="17960"/>
                </a:cubicBezTo>
                <a:cubicBezTo>
                  <a:pt x="3111" y="17500"/>
                  <a:pt x="2697" y="17017"/>
                  <a:pt x="2351" y="16487"/>
                </a:cubicBezTo>
                <a:lnTo>
                  <a:pt x="2651" y="13955"/>
                </a:lnTo>
                <a:cubicBezTo>
                  <a:pt x="2674" y="13655"/>
                  <a:pt x="2560" y="13356"/>
                  <a:pt x="2351" y="13126"/>
                </a:cubicBezTo>
                <a:lnTo>
                  <a:pt x="622" y="11468"/>
                </a:lnTo>
                <a:cubicBezTo>
                  <a:pt x="600" y="11238"/>
                  <a:pt x="600" y="11008"/>
                  <a:pt x="600" y="10778"/>
                </a:cubicBezTo>
                <a:cubicBezTo>
                  <a:pt x="600" y="8061"/>
                  <a:pt x="1659" y="5504"/>
                  <a:pt x="3572" y="3570"/>
                </a:cubicBezTo>
                <a:cubicBezTo>
                  <a:pt x="4773" y="2373"/>
                  <a:pt x="6225" y="1497"/>
                  <a:pt x="7814" y="1037"/>
                </a:cubicBezTo>
                <a:lnTo>
                  <a:pt x="7607" y="1590"/>
                </a:lnTo>
                <a:cubicBezTo>
                  <a:pt x="7538" y="1750"/>
                  <a:pt x="7630" y="1936"/>
                  <a:pt x="7768" y="1980"/>
                </a:cubicBezTo>
                <a:cubicBezTo>
                  <a:pt x="7791" y="1980"/>
                  <a:pt x="7861" y="2027"/>
                  <a:pt x="7884" y="2027"/>
                </a:cubicBezTo>
                <a:cubicBezTo>
                  <a:pt x="7998" y="2027"/>
                  <a:pt x="8161" y="1936"/>
                  <a:pt x="8184" y="1820"/>
                </a:cubicBezTo>
                <a:lnTo>
                  <a:pt x="8552" y="876"/>
                </a:lnTo>
                <a:cubicBezTo>
                  <a:pt x="9083" y="760"/>
                  <a:pt x="9613" y="669"/>
                  <a:pt x="10167" y="646"/>
                </a:cubicBezTo>
                <a:lnTo>
                  <a:pt x="9727" y="2373"/>
                </a:lnTo>
                <a:lnTo>
                  <a:pt x="9613" y="2396"/>
                </a:lnTo>
                <a:lnTo>
                  <a:pt x="7884" y="2396"/>
                </a:lnTo>
                <a:cubicBezTo>
                  <a:pt x="7561" y="2396"/>
                  <a:pt x="7284" y="2626"/>
                  <a:pt x="7216" y="2971"/>
                </a:cubicBezTo>
                <a:lnTo>
                  <a:pt x="7077" y="4100"/>
                </a:lnTo>
                <a:lnTo>
                  <a:pt x="6293" y="4123"/>
                </a:lnTo>
                <a:cubicBezTo>
                  <a:pt x="5948" y="4146"/>
                  <a:pt x="5694" y="4400"/>
                  <a:pt x="5671" y="4744"/>
                </a:cubicBezTo>
                <a:lnTo>
                  <a:pt x="5648" y="5643"/>
                </a:lnTo>
                <a:cubicBezTo>
                  <a:pt x="5648" y="5850"/>
                  <a:pt x="5694" y="6011"/>
                  <a:pt x="5832" y="6127"/>
                </a:cubicBezTo>
                <a:cubicBezTo>
                  <a:pt x="5967" y="6262"/>
                  <a:pt x="6105" y="6316"/>
                  <a:pt x="6267" y="6316"/>
                </a:cubicBezTo>
                <a:cubicBezTo>
                  <a:pt x="6298" y="6316"/>
                  <a:pt x="6329" y="6314"/>
                  <a:pt x="6362" y="6310"/>
                </a:cubicBezTo>
                <a:lnTo>
                  <a:pt x="6409" y="6310"/>
                </a:lnTo>
                <a:lnTo>
                  <a:pt x="5785" y="6908"/>
                </a:lnTo>
                <a:cubicBezTo>
                  <a:pt x="5671" y="7024"/>
                  <a:pt x="5648" y="7231"/>
                  <a:pt x="5764" y="7368"/>
                </a:cubicBezTo>
                <a:cubicBezTo>
                  <a:pt x="5809" y="7438"/>
                  <a:pt x="5901" y="7484"/>
                  <a:pt x="5994" y="7484"/>
                </a:cubicBezTo>
                <a:cubicBezTo>
                  <a:pt x="6062" y="7484"/>
                  <a:pt x="6132" y="7461"/>
                  <a:pt x="6202" y="7391"/>
                </a:cubicBezTo>
                <a:lnTo>
                  <a:pt x="7377" y="6310"/>
                </a:lnTo>
                <a:lnTo>
                  <a:pt x="9958" y="7347"/>
                </a:lnTo>
                <a:cubicBezTo>
                  <a:pt x="9981" y="7368"/>
                  <a:pt x="10051" y="7368"/>
                  <a:pt x="10074" y="7368"/>
                </a:cubicBezTo>
                <a:lnTo>
                  <a:pt x="13255" y="7368"/>
                </a:lnTo>
                <a:cubicBezTo>
                  <a:pt x="13371" y="7368"/>
                  <a:pt x="13462" y="7324"/>
                  <a:pt x="13509" y="7231"/>
                </a:cubicBezTo>
                <a:lnTo>
                  <a:pt x="13855" y="6701"/>
                </a:lnTo>
                <a:cubicBezTo>
                  <a:pt x="13923" y="6631"/>
                  <a:pt x="13923" y="6541"/>
                  <a:pt x="13923" y="6448"/>
                </a:cubicBezTo>
                <a:cubicBezTo>
                  <a:pt x="13879" y="6357"/>
                  <a:pt x="13832" y="6287"/>
                  <a:pt x="13739" y="6241"/>
                </a:cubicBezTo>
                <a:lnTo>
                  <a:pt x="12932" y="5850"/>
                </a:lnTo>
                <a:lnTo>
                  <a:pt x="13879" y="5734"/>
                </a:lnTo>
                <a:cubicBezTo>
                  <a:pt x="14293" y="5664"/>
                  <a:pt x="14616" y="5320"/>
                  <a:pt x="14570" y="4928"/>
                </a:cubicBezTo>
                <a:cubicBezTo>
                  <a:pt x="14570" y="4698"/>
                  <a:pt x="14454" y="4491"/>
                  <a:pt x="14270" y="4353"/>
                </a:cubicBezTo>
                <a:cubicBezTo>
                  <a:pt x="14134" y="4251"/>
                  <a:pt x="13975" y="4187"/>
                  <a:pt x="13809" y="4187"/>
                </a:cubicBezTo>
                <a:cubicBezTo>
                  <a:pt x="13747" y="4187"/>
                  <a:pt x="13685" y="4197"/>
                  <a:pt x="13625" y="4214"/>
                </a:cubicBezTo>
                <a:lnTo>
                  <a:pt x="13185" y="4284"/>
                </a:lnTo>
                <a:cubicBezTo>
                  <a:pt x="12841" y="4353"/>
                  <a:pt x="12587" y="4583"/>
                  <a:pt x="12471" y="4928"/>
                </a:cubicBezTo>
                <a:lnTo>
                  <a:pt x="12333" y="5320"/>
                </a:lnTo>
                <a:lnTo>
                  <a:pt x="11619" y="5527"/>
                </a:lnTo>
                <a:cubicBezTo>
                  <a:pt x="11592" y="5531"/>
                  <a:pt x="11565" y="5533"/>
                  <a:pt x="11538" y="5533"/>
                </a:cubicBezTo>
                <a:cubicBezTo>
                  <a:pt x="11406" y="5533"/>
                  <a:pt x="11280" y="5485"/>
                  <a:pt x="11203" y="5390"/>
                </a:cubicBezTo>
                <a:lnTo>
                  <a:pt x="10695" y="4607"/>
                </a:lnTo>
                <a:cubicBezTo>
                  <a:pt x="10628" y="4514"/>
                  <a:pt x="10512" y="4467"/>
                  <a:pt x="10397" y="4467"/>
                </a:cubicBezTo>
                <a:lnTo>
                  <a:pt x="8045" y="4560"/>
                </a:lnTo>
                <a:cubicBezTo>
                  <a:pt x="7954" y="4560"/>
                  <a:pt x="7838" y="4607"/>
                  <a:pt x="7768" y="4698"/>
                </a:cubicBezTo>
                <a:lnTo>
                  <a:pt x="7053" y="5711"/>
                </a:lnTo>
                <a:lnTo>
                  <a:pt x="6225" y="5757"/>
                </a:lnTo>
                <a:lnTo>
                  <a:pt x="6202" y="5757"/>
                </a:lnTo>
                <a:lnTo>
                  <a:pt x="6202" y="5734"/>
                </a:lnTo>
                <a:lnTo>
                  <a:pt x="6225" y="4837"/>
                </a:lnTo>
                <a:cubicBezTo>
                  <a:pt x="6225" y="4837"/>
                  <a:pt x="6225" y="4814"/>
                  <a:pt x="6248" y="4814"/>
                </a:cubicBezTo>
                <a:lnTo>
                  <a:pt x="7284" y="4744"/>
                </a:lnTo>
                <a:cubicBezTo>
                  <a:pt x="7423" y="4744"/>
                  <a:pt x="7561" y="4630"/>
                  <a:pt x="7561" y="4467"/>
                </a:cubicBezTo>
                <a:lnTo>
                  <a:pt x="7745" y="3063"/>
                </a:lnTo>
                <a:cubicBezTo>
                  <a:pt x="7745" y="3063"/>
                  <a:pt x="7745" y="3017"/>
                  <a:pt x="7768" y="3017"/>
                </a:cubicBezTo>
                <a:lnTo>
                  <a:pt x="9613" y="3017"/>
                </a:lnTo>
                <a:lnTo>
                  <a:pt x="11365" y="2533"/>
                </a:lnTo>
                <a:cubicBezTo>
                  <a:pt x="11456" y="2510"/>
                  <a:pt x="11549" y="2443"/>
                  <a:pt x="11573" y="2327"/>
                </a:cubicBezTo>
                <a:lnTo>
                  <a:pt x="11803" y="1706"/>
                </a:lnTo>
                <a:cubicBezTo>
                  <a:pt x="11873" y="1520"/>
                  <a:pt x="11780" y="1360"/>
                  <a:pt x="11596" y="1290"/>
                </a:cubicBezTo>
                <a:cubicBezTo>
                  <a:pt x="11567" y="1282"/>
                  <a:pt x="11538" y="1278"/>
                  <a:pt x="11511" y="1278"/>
                </a:cubicBezTo>
                <a:cubicBezTo>
                  <a:pt x="11373" y="1278"/>
                  <a:pt x="11241" y="1365"/>
                  <a:pt x="11203" y="1497"/>
                </a:cubicBezTo>
                <a:lnTo>
                  <a:pt x="11019" y="1959"/>
                </a:lnTo>
                <a:lnTo>
                  <a:pt x="10304" y="2166"/>
                </a:lnTo>
                <a:lnTo>
                  <a:pt x="10719" y="600"/>
                </a:lnTo>
                <a:close/>
                <a:moveTo>
                  <a:pt x="10812" y="0"/>
                </a:moveTo>
                <a:cubicBezTo>
                  <a:pt x="7931" y="0"/>
                  <a:pt x="5210" y="1129"/>
                  <a:pt x="3158" y="3179"/>
                </a:cubicBezTo>
                <a:cubicBezTo>
                  <a:pt x="1129" y="5204"/>
                  <a:pt x="0" y="7921"/>
                  <a:pt x="0" y="10801"/>
                </a:cubicBezTo>
                <a:cubicBezTo>
                  <a:pt x="0" y="13679"/>
                  <a:pt x="1129" y="16373"/>
                  <a:pt x="3158" y="18421"/>
                </a:cubicBezTo>
                <a:cubicBezTo>
                  <a:pt x="5210" y="20471"/>
                  <a:pt x="7931" y="21600"/>
                  <a:pt x="10812" y="21600"/>
                </a:cubicBezTo>
                <a:cubicBezTo>
                  <a:pt x="13693" y="21600"/>
                  <a:pt x="16390" y="20471"/>
                  <a:pt x="18442" y="18421"/>
                </a:cubicBezTo>
                <a:cubicBezTo>
                  <a:pt x="20494" y="16373"/>
                  <a:pt x="21600" y="13679"/>
                  <a:pt x="21600" y="10801"/>
                </a:cubicBezTo>
                <a:cubicBezTo>
                  <a:pt x="21600" y="7921"/>
                  <a:pt x="20494" y="5204"/>
                  <a:pt x="18442" y="3179"/>
                </a:cubicBezTo>
                <a:cubicBezTo>
                  <a:pt x="16390" y="1129"/>
                  <a:pt x="13693" y="0"/>
                  <a:pt x="10812" y="0"/>
                </a:cubicBezTo>
                <a:close/>
              </a:path>
            </a:pathLst>
          </a:custGeom>
          <a:solidFill>
            <a:srgbClr val="657E9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3" name="Google Shape;13895;p75"/>
          <p:cNvSpPr/>
          <p:nvPr/>
        </p:nvSpPr>
        <p:spPr>
          <a:xfrm>
            <a:off x="3774298" y="5408308"/>
            <a:ext cx="66950" cy="74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41" h="21600" fill="norm" stroke="1" extrusionOk="0">
                <a:moveTo>
                  <a:pt x="16199" y="0"/>
                </a:moveTo>
                <a:cubicBezTo>
                  <a:pt x="15015" y="0"/>
                  <a:pt x="13936" y="446"/>
                  <a:pt x="13252" y="1263"/>
                </a:cubicBezTo>
                <a:lnTo>
                  <a:pt x="1018" y="14813"/>
                </a:lnTo>
                <a:cubicBezTo>
                  <a:pt x="-534" y="16596"/>
                  <a:pt x="-218" y="19247"/>
                  <a:pt x="1334" y="20411"/>
                </a:cubicBezTo>
                <a:cubicBezTo>
                  <a:pt x="2281" y="21006"/>
                  <a:pt x="3544" y="21600"/>
                  <a:pt x="4175" y="21600"/>
                </a:cubicBezTo>
                <a:cubicBezTo>
                  <a:pt x="5412" y="21600"/>
                  <a:pt x="6675" y="21006"/>
                  <a:pt x="7306" y="20139"/>
                </a:cubicBezTo>
                <a:lnTo>
                  <a:pt x="19514" y="6267"/>
                </a:lnTo>
                <a:cubicBezTo>
                  <a:pt x="21066" y="4781"/>
                  <a:pt x="21066" y="2428"/>
                  <a:pt x="19198" y="966"/>
                </a:cubicBezTo>
                <a:cubicBezTo>
                  <a:pt x="18198" y="297"/>
                  <a:pt x="17172" y="0"/>
                  <a:pt x="16199" y="0"/>
                </a:cubicBezTo>
                <a:close/>
              </a:path>
            </a:pathLst>
          </a:custGeom>
          <a:solidFill>
            <a:srgbClr val="657E9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4" name="Google Shape;13896;p75"/>
          <p:cNvSpPr/>
          <p:nvPr/>
        </p:nvSpPr>
        <p:spPr>
          <a:xfrm>
            <a:off x="3301781" y="5072777"/>
            <a:ext cx="675124" cy="482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600" fill="norm" stroke="1" extrusionOk="0">
                <a:moveTo>
                  <a:pt x="16130" y="0"/>
                </a:moveTo>
                <a:cubicBezTo>
                  <a:pt x="15997" y="0"/>
                  <a:pt x="15870" y="76"/>
                  <a:pt x="15802" y="249"/>
                </a:cubicBezTo>
                <a:cubicBezTo>
                  <a:pt x="15704" y="524"/>
                  <a:pt x="15737" y="887"/>
                  <a:pt x="15897" y="1117"/>
                </a:cubicBezTo>
                <a:lnTo>
                  <a:pt x="17383" y="2982"/>
                </a:lnTo>
                <a:cubicBezTo>
                  <a:pt x="17481" y="3120"/>
                  <a:pt x="17576" y="3162"/>
                  <a:pt x="17738" y="3162"/>
                </a:cubicBezTo>
                <a:lnTo>
                  <a:pt x="18514" y="3028"/>
                </a:lnTo>
                <a:lnTo>
                  <a:pt x="18837" y="3663"/>
                </a:lnTo>
                <a:lnTo>
                  <a:pt x="16027" y="6351"/>
                </a:lnTo>
                <a:cubicBezTo>
                  <a:pt x="15987" y="6370"/>
                  <a:pt x="15940" y="6382"/>
                  <a:pt x="15900" y="6382"/>
                </a:cubicBezTo>
                <a:cubicBezTo>
                  <a:pt x="15840" y="6382"/>
                  <a:pt x="15789" y="6359"/>
                  <a:pt x="15770" y="6305"/>
                </a:cubicBezTo>
                <a:lnTo>
                  <a:pt x="13928" y="2118"/>
                </a:lnTo>
                <a:cubicBezTo>
                  <a:pt x="13850" y="1950"/>
                  <a:pt x="13711" y="1851"/>
                  <a:pt x="13570" y="1851"/>
                </a:cubicBezTo>
                <a:cubicBezTo>
                  <a:pt x="13481" y="1851"/>
                  <a:pt x="13391" y="1893"/>
                  <a:pt x="13315" y="1981"/>
                </a:cubicBezTo>
                <a:cubicBezTo>
                  <a:pt x="13120" y="2118"/>
                  <a:pt x="13055" y="2527"/>
                  <a:pt x="13185" y="2799"/>
                </a:cubicBezTo>
                <a:lnTo>
                  <a:pt x="15219" y="7307"/>
                </a:lnTo>
                <a:cubicBezTo>
                  <a:pt x="15284" y="7491"/>
                  <a:pt x="15382" y="7579"/>
                  <a:pt x="15542" y="7579"/>
                </a:cubicBezTo>
                <a:lnTo>
                  <a:pt x="16542" y="7808"/>
                </a:lnTo>
                <a:lnTo>
                  <a:pt x="16575" y="7808"/>
                </a:lnTo>
                <a:lnTo>
                  <a:pt x="16575" y="7900"/>
                </a:lnTo>
                <a:lnTo>
                  <a:pt x="14283" y="11448"/>
                </a:lnTo>
                <a:lnTo>
                  <a:pt x="14153" y="11815"/>
                </a:lnTo>
                <a:lnTo>
                  <a:pt x="13831" y="15092"/>
                </a:lnTo>
                <a:cubicBezTo>
                  <a:pt x="13798" y="15455"/>
                  <a:pt x="13671" y="15731"/>
                  <a:pt x="13508" y="15910"/>
                </a:cubicBezTo>
                <a:lnTo>
                  <a:pt x="10311" y="20009"/>
                </a:lnTo>
                <a:cubicBezTo>
                  <a:pt x="10151" y="20235"/>
                  <a:pt x="9925" y="20327"/>
                  <a:pt x="9665" y="20327"/>
                </a:cubicBezTo>
                <a:cubicBezTo>
                  <a:pt x="9277" y="20327"/>
                  <a:pt x="8955" y="20009"/>
                  <a:pt x="8795" y="19508"/>
                </a:cubicBezTo>
                <a:lnTo>
                  <a:pt x="7631" y="15184"/>
                </a:lnTo>
                <a:lnTo>
                  <a:pt x="7341" y="10630"/>
                </a:lnTo>
                <a:cubicBezTo>
                  <a:pt x="7243" y="9311"/>
                  <a:pt x="6503" y="8263"/>
                  <a:pt x="5565" y="8217"/>
                </a:cubicBezTo>
                <a:lnTo>
                  <a:pt x="1982" y="7946"/>
                </a:lnTo>
                <a:cubicBezTo>
                  <a:pt x="1722" y="7946"/>
                  <a:pt x="1562" y="7716"/>
                  <a:pt x="1530" y="7445"/>
                </a:cubicBezTo>
                <a:lnTo>
                  <a:pt x="884" y="3709"/>
                </a:lnTo>
                <a:cubicBezTo>
                  <a:pt x="852" y="3483"/>
                  <a:pt x="884" y="3208"/>
                  <a:pt x="1044" y="3028"/>
                </a:cubicBezTo>
                <a:lnTo>
                  <a:pt x="1399" y="2573"/>
                </a:lnTo>
                <a:cubicBezTo>
                  <a:pt x="1562" y="2344"/>
                  <a:pt x="1595" y="1981"/>
                  <a:pt x="1432" y="1663"/>
                </a:cubicBezTo>
                <a:cubicBezTo>
                  <a:pt x="1348" y="1518"/>
                  <a:pt x="1237" y="1449"/>
                  <a:pt x="1117" y="1449"/>
                </a:cubicBezTo>
                <a:cubicBezTo>
                  <a:pt x="1009" y="1449"/>
                  <a:pt x="895" y="1507"/>
                  <a:pt x="787" y="1617"/>
                </a:cubicBezTo>
                <a:lnTo>
                  <a:pt x="431" y="2072"/>
                </a:lnTo>
                <a:cubicBezTo>
                  <a:pt x="76" y="2573"/>
                  <a:pt x="-84" y="3254"/>
                  <a:pt x="43" y="3984"/>
                </a:cubicBezTo>
                <a:lnTo>
                  <a:pt x="689" y="7716"/>
                </a:lnTo>
                <a:cubicBezTo>
                  <a:pt x="852" y="8534"/>
                  <a:pt x="1337" y="9127"/>
                  <a:pt x="1982" y="9173"/>
                </a:cubicBezTo>
                <a:lnTo>
                  <a:pt x="5565" y="9445"/>
                </a:lnTo>
                <a:cubicBezTo>
                  <a:pt x="6050" y="9536"/>
                  <a:pt x="6438" y="10037"/>
                  <a:pt x="6503" y="10722"/>
                </a:cubicBezTo>
                <a:lnTo>
                  <a:pt x="6761" y="15318"/>
                </a:lnTo>
                <a:cubicBezTo>
                  <a:pt x="6761" y="15409"/>
                  <a:pt x="6761" y="15455"/>
                  <a:pt x="6826" y="15501"/>
                </a:cubicBezTo>
                <a:lnTo>
                  <a:pt x="8019" y="19918"/>
                </a:lnTo>
                <a:cubicBezTo>
                  <a:pt x="8309" y="20919"/>
                  <a:pt x="8987" y="21600"/>
                  <a:pt x="9730" y="21600"/>
                </a:cubicBezTo>
                <a:cubicBezTo>
                  <a:pt x="10151" y="21600"/>
                  <a:pt x="10603" y="21374"/>
                  <a:pt x="10926" y="20919"/>
                </a:cubicBezTo>
                <a:lnTo>
                  <a:pt x="14121" y="16820"/>
                </a:lnTo>
                <a:cubicBezTo>
                  <a:pt x="14443" y="16411"/>
                  <a:pt x="14639" y="15819"/>
                  <a:pt x="14736" y="15230"/>
                </a:cubicBezTo>
                <a:lnTo>
                  <a:pt x="15059" y="12087"/>
                </a:lnTo>
                <a:lnTo>
                  <a:pt x="17253" y="8626"/>
                </a:lnTo>
                <a:cubicBezTo>
                  <a:pt x="17513" y="8263"/>
                  <a:pt x="17543" y="7762"/>
                  <a:pt x="17481" y="7307"/>
                </a:cubicBezTo>
                <a:cubicBezTo>
                  <a:pt x="17416" y="7078"/>
                  <a:pt x="17318" y="6852"/>
                  <a:pt x="17188" y="6714"/>
                </a:cubicBezTo>
                <a:lnTo>
                  <a:pt x="19805" y="4210"/>
                </a:lnTo>
                <a:lnTo>
                  <a:pt x="19935" y="4076"/>
                </a:lnTo>
                <a:cubicBezTo>
                  <a:pt x="20062" y="3847"/>
                  <a:pt x="19997" y="3529"/>
                  <a:pt x="19935" y="3392"/>
                </a:cubicBezTo>
                <a:lnTo>
                  <a:pt x="19610" y="2799"/>
                </a:lnTo>
                <a:lnTo>
                  <a:pt x="20160" y="2707"/>
                </a:lnTo>
                <a:cubicBezTo>
                  <a:pt x="20201" y="2692"/>
                  <a:pt x="20241" y="2684"/>
                  <a:pt x="20279" y="2684"/>
                </a:cubicBezTo>
                <a:cubicBezTo>
                  <a:pt x="20450" y="2684"/>
                  <a:pt x="20591" y="2841"/>
                  <a:pt x="20643" y="3028"/>
                </a:cubicBezTo>
                <a:cubicBezTo>
                  <a:pt x="20740" y="3254"/>
                  <a:pt x="20903" y="3392"/>
                  <a:pt x="21063" y="3392"/>
                </a:cubicBezTo>
                <a:cubicBezTo>
                  <a:pt x="21128" y="3392"/>
                  <a:pt x="21226" y="3300"/>
                  <a:pt x="21291" y="3254"/>
                </a:cubicBezTo>
                <a:cubicBezTo>
                  <a:pt x="21451" y="3120"/>
                  <a:pt x="21516" y="2707"/>
                  <a:pt x="21386" y="2482"/>
                </a:cubicBezTo>
                <a:cubicBezTo>
                  <a:pt x="21134" y="1885"/>
                  <a:pt x="20708" y="1499"/>
                  <a:pt x="20220" y="1499"/>
                </a:cubicBezTo>
                <a:cubicBezTo>
                  <a:pt x="20147" y="1499"/>
                  <a:pt x="20073" y="1507"/>
                  <a:pt x="19997" y="1526"/>
                </a:cubicBezTo>
                <a:lnTo>
                  <a:pt x="17836" y="1843"/>
                </a:lnTo>
                <a:lnTo>
                  <a:pt x="16448" y="161"/>
                </a:lnTo>
                <a:cubicBezTo>
                  <a:pt x="16358" y="54"/>
                  <a:pt x="16241" y="0"/>
                  <a:pt x="16130" y="0"/>
                </a:cubicBezTo>
                <a:close/>
              </a:path>
            </a:pathLst>
          </a:custGeom>
          <a:solidFill>
            <a:srgbClr val="657E9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5" name="Google Shape;13897;p75"/>
          <p:cNvSpPr/>
          <p:nvPr/>
        </p:nvSpPr>
        <p:spPr>
          <a:xfrm>
            <a:off x="3782067" y="4964233"/>
            <a:ext cx="57655" cy="73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1" h="21600" fill="norm" stroke="1" extrusionOk="0">
                <a:moveTo>
                  <a:pt x="4853" y="0"/>
                </a:moveTo>
                <a:cubicBezTo>
                  <a:pt x="3856" y="0"/>
                  <a:pt x="2859" y="226"/>
                  <a:pt x="2044" y="702"/>
                </a:cubicBezTo>
                <a:cubicBezTo>
                  <a:pt x="-131" y="1882"/>
                  <a:pt x="-494" y="4591"/>
                  <a:pt x="594" y="6372"/>
                </a:cubicBezTo>
                <a:lnTo>
                  <a:pt x="11378" y="19819"/>
                </a:lnTo>
                <a:cubicBezTo>
                  <a:pt x="12466" y="20998"/>
                  <a:pt x="14248" y="21600"/>
                  <a:pt x="15698" y="21600"/>
                </a:cubicBezTo>
                <a:cubicBezTo>
                  <a:pt x="16423" y="21600"/>
                  <a:pt x="17511" y="21299"/>
                  <a:pt x="18206" y="20998"/>
                </a:cubicBezTo>
                <a:cubicBezTo>
                  <a:pt x="20381" y="19518"/>
                  <a:pt x="21106" y="17134"/>
                  <a:pt x="19656" y="15328"/>
                </a:cubicBezTo>
                <a:lnTo>
                  <a:pt x="8871" y="1882"/>
                </a:lnTo>
                <a:cubicBezTo>
                  <a:pt x="7965" y="602"/>
                  <a:pt x="6424" y="0"/>
                  <a:pt x="4853" y="0"/>
                </a:cubicBezTo>
                <a:close/>
              </a:path>
            </a:pathLst>
          </a:custGeom>
          <a:solidFill>
            <a:srgbClr val="657E9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51" name="Google Shape;13740;p75"/>
          <p:cNvGrpSpPr/>
          <p:nvPr/>
        </p:nvGrpSpPr>
        <p:grpSpPr>
          <a:xfrm>
            <a:off x="15964965" y="4905353"/>
            <a:ext cx="945005" cy="669100"/>
            <a:chOff x="0" y="0"/>
            <a:chExt cx="945004" cy="669098"/>
          </a:xfrm>
        </p:grpSpPr>
        <p:sp>
          <p:nvSpPr>
            <p:cNvPr id="746" name="Google Shape;13741;p75"/>
            <p:cNvSpPr/>
            <p:nvPr/>
          </p:nvSpPr>
          <p:spPr>
            <a:xfrm>
              <a:off x="0" y="0"/>
              <a:ext cx="945005" cy="669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600" fill="norm" stroke="1" extrusionOk="0">
                  <a:moveTo>
                    <a:pt x="17915" y="1592"/>
                  </a:moveTo>
                  <a:cubicBezTo>
                    <a:pt x="19235" y="1592"/>
                    <a:pt x="20302" y="3135"/>
                    <a:pt x="20302" y="4972"/>
                  </a:cubicBezTo>
                  <a:cubicBezTo>
                    <a:pt x="20302" y="6807"/>
                    <a:pt x="19235" y="8317"/>
                    <a:pt x="17915" y="8317"/>
                  </a:cubicBezTo>
                  <a:cubicBezTo>
                    <a:pt x="16617" y="8317"/>
                    <a:pt x="15550" y="6807"/>
                    <a:pt x="15550" y="4972"/>
                  </a:cubicBezTo>
                  <a:cubicBezTo>
                    <a:pt x="15550" y="3135"/>
                    <a:pt x="16617" y="1592"/>
                    <a:pt x="17915" y="1592"/>
                  </a:cubicBezTo>
                  <a:close/>
                  <a:moveTo>
                    <a:pt x="16831" y="992"/>
                  </a:moveTo>
                  <a:cubicBezTo>
                    <a:pt x="16897" y="992"/>
                    <a:pt x="16965" y="994"/>
                    <a:pt x="17034" y="1003"/>
                  </a:cubicBezTo>
                  <a:cubicBezTo>
                    <a:pt x="15805" y="1526"/>
                    <a:pt x="14926" y="3168"/>
                    <a:pt x="14926" y="5036"/>
                  </a:cubicBezTo>
                  <a:cubicBezTo>
                    <a:pt x="14926" y="7399"/>
                    <a:pt x="16269" y="9300"/>
                    <a:pt x="17939" y="9300"/>
                  </a:cubicBezTo>
                  <a:cubicBezTo>
                    <a:pt x="18933" y="9300"/>
                    <a:pt x="19815" y="8611"/>
                    <a:pt x="20372" y="7529"/>
                  </a:cubicBezTo>
                  <a:cubicBezTo>
                    <a:pt x="20650" y="8121"/>
                    <a:pt x="20950" y="8810"/>
                    <a:pt x="20973" y="9267"/>
                  </a:cubicBezTo>
                  <a:cubicBezTo>
                    <a:pt x="20765" y="9562"/>
                    <a:pt x="19443" y="10416"/>
                    <a:pt x="16895" y="11204"/>
                  </a:cubicBezTo>
                  <a:cubicBezTo>
                    <a:pt x="16709" y="11237"/>
                    <a:pt x="16594" y="11498"/>
                    <a:pt x="16664" y="11727"/>
                  </a:cubicBezTo>
                  <a:cubicBezTo>
                    <a:pt x="16687" y="11925"/>
                    <a:pt x="16825" y="12088"/>
                    <a:pt x="16964" y="12088"/>
                  </a:cubicBezTo>
                  <a:lnTo>
                    <a:pt x="17034" y="12088"/>
                  </a:lnTo>
                  <a:cubicBezTo>
                    <a:pt x="18238" y="11727"/>
                    <a:pt x="19375" y="11270"/>
                    <a:pt x="20185" y="10810"/>
                  </a:cubicBezTo>
                  <a:cubicBezTo>
                    <a:pt x="20093" y="10909"/>
                    <a:pt x="20047" y="11038"/>
                    <a:pt x="19953" y="11104"/>
                  </a:cubicBezTo>
                  <a:cubicBezTo>
                    <a:pt x="19258" y="11925"/>
                    <a:pt x="18285" y="12876"/>
                    <a:pt x="17197" y="13730"/>
                  </a:cubicBezTo>
                  <a:cubicBezTo>
                    <a:pt x="16385" y="14385"/>
                    <a:pt x="15574" y="14975"/>
                    <a:pt x="14809" y="15402"/>
                  </a:cubicBezTo>
                  <a:cubicBezTo>
                    <a:pt x="13721" y="14515"/>
                    <a:pt x="12329" y="14057"/>
                    <a:pt x="10869" y="14057"/>
                  </a:cubicBezTo>
                  <a:cubicBezTo>
                    <a:pt x="9386" y="14057"/>
                    <a:pt x="7996" y="14548"/>
                    <a:pt x="6929" y="15402"/>
                  </a:cubicBezTo>
                  <a:cubicBezTo>
                    <a:pt x="6141" y="14975"/>
                    <a:pt x="5331" y="14385"/>
                    <a:pt x="4520" y="13730"/>
                  </a:cubicBezTo>
                  <a:cubicBezTo>
                    <a:pt x="3453" y="12876"/>
                    <a:pt x="2456" y="11925"/>
                    <a:pt x="1762" y="11104"/>
                  </a:cubicBezTo>
                  <a:cubicBezTo>
                    <a:pt x="1668" y="10972"/>
                    <a:pt x="1600" y="10909"/>
                    <a:pt x="1530" y="10810"/>
                  </a:cubicBezTo>
                  <a:cubicBezTo>
                    <a:pt x="2110" y="11137"/>
                    <a:pt x="2805" y="11432"/>
                    <a:pt x="3615" y="11760"/>
                  </a:cubicBezTo>
                  <a:cubicBezTo>
                    <a:pt x="5933" y="12647"/>
                    <a:pt x="8574" y="13071"/>
                    <a:pt x="10892" y="13071"/>
                  </a:cubicBezTo>
                  <a:cubicBezTo>
                    <a:pt x="12399" y="13071"/>
                    <a:pt x="14044" y="12876"/>
                    <a:pt x="15667" y="12515"/>
                  </a:cubicBezTo>
                  <a:cubicBezTo>
                    <a:pt x="15852" y="12449"/>
                    <a:pt x="15967" y="12220"/>
                    <a:pt x="15922" y="11958"/>
                  </a:cubicBezTo>
                  <a:cubicBezTo>
                    <a:pt x="15901" y="11746"/>
                    <a:pt x="15763" y="11592"/>
                    <a:pt x="15597" y="11592"/>
                  </a:cubicBezTo>
                  <a:cubicBezTo>
                    <a:pt x="15582" y="11592"/>
                    <a:pt x="15566" y="11595"/>
                    <a:pt x="15550" y="11597"/>
                  </a:cubicBezTo>
                  <a:cubicBezTo>
                    <a:pt x="13952" y="11958"/>
                    <a:pt x="12329" y="12187"/>
                    <a:pt x="10892" y="12187"/>
                  </a:cubicBezTo>
                  <a:cubicBezTo>
                    <a:pt x="7973" y="12187"/>
                    <a:pt x="5353" y="11432"/>
                    <a:pt x="4056" y="11005"/>
                  </a:cubicBezTo>
                  <a:cubicBezTo>
                    <a:pt x="2087" y="10283"/>
                    <a:pt x="927" y="9562"/>
                    <a:pt x="742" y="9234"/>
                  </a:cubicBezTo>
                  <a:cubicBezTo>
                    <a:pt x="788" y="8777"/>
                    <a:pt x="1067" y="8055"/>
                    <a:pt x="1368" y="7496"/>
                  </a:cubicBezTo>
                  <a:cubicBezTo>
                    <a:pt x="1900" y="8578"/>
                    <a:pt x="2805" y="9267"/>
                    <a:pt x="3801" y="9267"/>
                  </a:cubicBezTo>
                  <a:cubicBezTo>
                    <a:pt x="5446" y="9267"/>
                    <a:pt x="6815" y="7333"/>
                    <a:pt x="6815" y="5003"/>
                  </a:cubicBezTo>
                  <a:cubicBezTo>
                    <a:pt x="6815" y="4512"/>
                    <a:pt x="6745" y="4019"/>
                    <a:pt x="6628" y="3562"/>
                  </a:cubicBezTo>
                  <a:cubicBezTo>
                    <a:pt x="6593" y="3383"/>
                    <a:pt x="6474" y="3264"/>
                    <a:pt x="6347" y="3264"/>
                  </a:cubicBezTo>
                  <a:cubicBezTo>
                    <a:pt x="6310" y="3264"/>
                    <a:pt x="6272" y="3275"/>
                    <a:pt x="6235" y="3297"/>
                  </a:cubicBezTo>
                  <a:cubicBezTo>
                    <a:pt x="6050" y="3364"/>
                    <a:pt x="5956" y="3625"/>
                    <a:pt x="6026" y="3857"/>
                  </a:cubicBezTo>
                  <a:cubicBezTo>
                    <a:pt x="6118" y="4218"/>
                    <a:pt x="6164" y="4611"/>
                    <a:pt x="6164" y="5003"/>
                  </a:cubicBezTo>
                  <a:cubicBezTo>
                    <a:pt x="6164" y="6840"/>
                    <a:pt x="5098" y="8383"/>
                    <a:pt x="3801" y="8383"/>
                  </a:cubicBezTo>
                  <a:cubicBezTo>
                    <a:pt x="2480" y="8383"/>
                    <a:pt x="1413" y="6840"/>
                    <a:pt x="1413" y="5003"/>
                  </a:cubicBezTo>
                  <a:cubicBezTo>
                    <a:pt x="1413" y="3168"/>
                    <a:pt x="2480" y="1658"/>
                    <a:pt x="3801" y="1658"/>
                  </a:cubicBezTo>
                  <a:cubicBezTo>
                    <a:pt x="4380" y="1658"/>
                    <a:pt x="4913" y="1920"/>
                    <a:pt x="5353" y="2512"/>
                  </a:cubicBezTo>
                  <a:cubicBezTo>
                    <a:pt x="5421" y="2589"/>
                    <a:pt x="5497" y="2631"/>
                    <a:pt x="5571" y="2631"/>
                  </a:cubicBezTo>
                  <a:cubicBezTo>
                    <a:pt x="5655" y="2631"/>
                    <a:pt x="5734" y="2581"/>
                    <a:pt x="5795" y="2479"/>
                  </a:cubicBezTo>
                  <a:cubicBezTo>
                    <a:pt x="5909" y="2248"/>
                    <a:pt x="5909" y="2019"/>
                    <a:pt x="5771" y="1854"/>
                  </a:cubicBezTo>
                  <a:cubicBezTo>
                    <a:pt x="5446" y="1430"/>
                    <a:pt x="5076" y="1165"/>
                    <a:pt x="4681" y="1003"/>
                  </a:cubicBezTo>
                  <a:cubicBezTo>
                    <a:pt x="4753" y="994"/>
                    <a:pt x="4823" y="992"/>
                    <a:pt x="4891" y="992"/>
                  </a:cubicBezTo>
                  <a:cubicBezTo>
                    <a:pt x="5436" y="992"/>
                    <a:pt x="5931" y="1215"/>
                    <a:pt x="6281" y="1592"/>
                  </a:cubicBezTo>
                  <a:cubicBezTo>
                    <a:pt x="7856" y="3364"/>
                    <a:pt x="9178" y="4118"/>
                    <a:pt x="10869" y="4118"/>
                  </a:cubicBezTo>
                  <a:cubicBezTo>
                    <a:pt x="12537" y="4118"/>
                    <a:pt x="13882" y="3364"/>
                    <a:pt x="15436" y="1592"/>
                  </a:cubicBezTo>
                  <a:cubicBezTo>
                    <a:pt x="15805" y="1215"/>
                    <a:pt x="16302" y="992"/>
                    <a:pt x="16831" y="992"/>
                  </a:cubicBezTo>
                  <a:close/>
                  <a:moveTo>
                    <a:pt x="10869" y="14975"/>
                  </a:moveTo>
                  <a:cubicBezTo>
                    <a:pt x="12027" y="14975"/>
                    <a:pt x="13141" y="15303"/>
                    <a:pt x="14044" y="15859"/>
                  </a:cubicBezTo>
                  <a:cubicBezTo>
                    <a:pt x="12792" y="16581"/>
                    <a:pt x="11657" y="16942"/>
                    <a:pt x="10869" y="16942"/>
                  </a:cubicBezTo>
                  <a:cubicBezTo>
                    <a:pt x="10013" y="16942"/>
                    <a:pt x="8923" y="16581"/>
                    <a:pt x="7671" y="15859"/>
                  </a:cubicBezTo>
                  <a:cubicBezTo>
                    <a:pt x="8574" y="15303"/>
                    <a:pt x="9711" y="14975"/>
                    <a:pt x="10869" y="14975"/>
                  </a:cubicBezTo>
                  <a:close/>
                  <a:moveTo>
                    <a:pt x="1182" y="11661"/>
                  </a:moveTo>
                  <a:cubicBezTo>
                    <a:pt x="1252" y="11694"/>
                    <a:pt x="1275" y="11760"/>
                    <a:pt x="1322" y="11826"/>
                  </a:cubicBezTo>
                  <a:cubicBezTo>
                    <a:pt x="2063" y="12680"/>
                    <a:pt x="3060" y="13664"/>
                    <a:pt x="4171" y="14548"/>
                  </a:cubicBezTo>
                  <a:cubicBezTo>
                    <a:pt x="5331" y="15498"/>
                    <a:pt x="6536" y="16286"/>
                    <a:pt x="7648" y="16845"/>
                  </a:cubicBezTo>
                  <a:cubicBezTo>
                    <a:pt x="8923" y="17501"/>
                    <a:pt x="9966" y="17829"/>
                    <a:pt x="10799" y="17829"/>
                  </a:cubicBezTo>
                  <a:cubicBezTo>
                    <a:pt x="11634" y="17829"/>
                    <a:pt x="12701" y="17501"/>
                    <a:pt x="13952" y="16845"/>
                  </a:cubicBezTo>
                  <a:cubicBezTo>
                    <a:pt x="15064" y="16286"/>
                    <a:pt x="16269" y="15468"/>
                    <a:pt x="17429" y="14548"/>
                  </a:cubicBezTo>
                  <a:cubicBezTo>
                    <a:pt x="18564" y="13664"/>
                    <a:pt x="19583" y="12680"/>
                    <a:pt x="20278" y="11826"/>
                  </a:cubicBezTo>
                  <a:cubicBezTo>
                    <a:pt x="20325" y="11760"/>
                    <a:pt x="20348" y="11694"/>
                    <a:pt x="20417" y="11661"/>
                  </a:cubicBezTo>
                  <a:cubicBezTo>
                    <a:pt x="19930" y="13137"/>
                    <a:pt x="18912" y="14876"/>
                    <a:pt x="17637" y="16451"/>
                  </a:cubicBezTo>
                  <a:cubicBezTo>
                    <a:pt x="16594" y="17730"/>
                    <a:pt x="15459" y="18779"/>
                    <a:pt x="14345" y="19534"/>
                  </a:cubicBezTo>
                  <a:cubicBezTo>
                    <a:pt x="13094" y="20355"/>
                    <a:pt x="11912" y="20746"/>
                    <a:pt x="10822" y="20746"/>
                  </a:cubicBezTo>
                  <a:cubicBezTo>
                    <a:pt x="9758" y="20746"/>
                    <a:pt x="8574" y="20355"/>
                    <a:pt x="7323" y="19534"/>
                  </a:cubicBezTo>
                  <a:cubicBezTo>
                    <a:pt x="6188" y="18779"/>
                    <a:pt x="5076" y="17730"/>
                    <a:pt x="4010" y="16451"/>
                  </a:cubicBezTo>
                  <a:cubicBezTo>
                    <a:pt x="2758" y="14876"/>
                    <a:pt x="1738" y="13170"/>
                    <a:pt x="1182" y="11661"/>
                  </a:cubicBezTo>
                  <a:close/>
                  <a:moveTo>
                    <a:pt x="4872" y="0"/>
                  </a:moveTo>
                  <a:cubicBezTo>
                    <a:pt x="4771" y="0"/>
                    <a:pt x="4670" y="6"/>
                    <a:pt x="4566" y="19"/>
                  </a:cubicBezTo>
                  <a:cubicBezTo>
                    <a:pt x="3825" y="52"/>
                    <a:pt x="3083" y="413"/>
                    <a:pt x="2597" y="1003"/>
                  </a:cubicBezTo>
                  <a:cubicBezTo>
                    <a:pt x="1483" y="1592"/>
                    <a:pt x="648" y="3168"/>
                    <a:pt x="648" y="4972"/>
                  </a:cubicBezTo>
                  <a:cubicBezTo>
                    <a:pt x="648" y="5529"/>
                    <a:pt x="742" y="6118"/>
                    <a:pt x="882" y="6611"/>
                  </a:cubicBezTo>
                  <a:cubicBezTo>
                    <a:pt x="627" y="7071"/>
                    <a:pt x="0" y="8317"/>
                    <a:pt x="0" y="9267"/>
                  </a:cubicBezTo>
                  <a:cubicBezTo>
                    <a:pt x="0" y="11399"/>
                    <a:pt x="1390" y="14482"/>
                    <a:pt x="3546" y="17107"/>
                  </a:cubicBezTo>
                  <a:cubicBezTo>
                    <a:pt x="4635" y="18418"/>
                    <a:pt x="5818" y="19534"/>
                    <a:pt x="7000" y="20289"/>
                  </a:cubicBezTo>
                  <a:cubicBezTo>
                    <a:pt x="8343" y="21206"/>
                    <a:pt x="9618" y="21600"/>
                    <a:pt x="10776" y="21600"/>
                  </a:cubicBezTo>
                  <a:cubicBezTo>
                    <a:pt x="11936" y="21600"/>
                    <a:pt x="13211" y="21173"/>
                    <a:pt x="14530" y="20289"/>
                  </a:cubicBezTo>
                  <a:cubicBezTo>
                    <a:pt x="15714" y="19534"/>
                    <a:pt x="16919" y="18418"/>
                    <a:pt x="17983" y="17107"/>
                  </a:cubicBezTo>
                  <a:cubicBezTo>
                    <a:pt x="20117" y="14482"/>
                    <a:pt x="21553" y="11399"/>
                    <a:pt x="21553" y="9300"/>
                  </a:cubicBezTo>
                  <a:lnTo>
                    <a:pt x="21553" y="9267"/>
                  </a:lnTo>
                  <a:cubicBezTo>
                    <a:pt x="21600" y="8317"/>
                    <a:pt x="20973" y="7071"/>
                    <a:pt x="20718" y="6611"/>
                  </a:cubicBezTo>
                  <a:cubicBezTo>
                    <a:pt x="20858" y="6118"/>
                    <a:pt x="20927" y="5529"/>
                    <a:pt x="20927" y="4972"/>
                  </a:cubicBezTo>
                  <a:cubicBezTo>
                    <a:pt x="20927" y="3168"/>
                    <a:pt x="20140" y="1592"/>
                    <a:pt x="19003" y="1003"/>
                  </a:cubicBezTo>
                  <a:cubicBezTo>
                    <a:pt x="18493" y="413"/>
                    <a:pt x="17775" y="52"/>
                    <a:pt x="17034" y="19"/>
                  </a:cubicBezTo>
                  <a:cubicBezTo>
                    <a:pt x="16962" y="11"/>
                    <a:pt x="16890" y="8"/>
                    <a:pt x="16818" y="8"/>
                  </a:cubicBezTo>
                  <a:cubicBezTo>
                    <a:pt x="16111" y="8"/>
                    <a:pt x="15457" y="298"/>
                    <a:pt x="14994" y="774"/>
                  </a:cubicBezTo>
                  <a:cubicBezTo>
                    <a:pt x="13557" y="2413"/>
                    <a:pt x="12352" y="3069"/>
                    <a:pt x="10799" y="3069"/>
                  </a:cubicBezTo>
                  <a:cubicBezTo>
                    <a:pt x="9224" y="3069"/>
                    <a:pt x="8064" y="2413"/>
                    <a:pt x="6604" y="774"/>
                  </a:cubicBezTo>
                  <a:cubicBezTo>
                    <a:pt x="6161" y="286"/>
                    <a:pt x="5557" y="0"/>
                    <a:pt x="487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7" name="Google Shape;13742;p75"/>
            <p:cNvSpPr/>
            <p:nvPr/>
          </p:nvSpPr>
          <p:spPr>
            <a:xfrm>
              <a:off x="402602" y="257877"/>
              <a:ext cx="42295" cy="4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1600" fill="norm" stroke="1" extrusionOk="0">
                  <a:moveTo>
                    <a:pt x="13851" y="0"/>
                  </a:moveTo>
                  <a:cubicBezTo>
                    <a:pt x="12161" y="0"/>
                    <a:pt x="10429" y="652"/>
                    <a:pt x="9193" y="1956"/>
                  </a:cubicBezTo>
                  <a:lnTo>
                    <a:pt x="1855" y="9692"/>
                  </a:lnTo>
                  <a:cubicBezTo>
                    <a:pt x="-618" y="12299"/>
                    <a:pt x="-618" y="16950"/>
                    <a:pt x="1855" y="19514"/>
                  </a:cubicBezTo>
                  <a:cubicBezTo>
                    <a:pt x="2803" y="20557"/>
                    <a:pt x="4782" y="21600"/>
                    <a:pt x="6761" y="21600"/>
                  </a:cubicBezTo>
                  <a:cubicBezTo>
                    <a:pt x="8203" y="21600"/>
                    <a:pt x="10182" y="20557"/>
                    <a:pt x="11666" y="19514"/>
                  </a:cubicBezTo>
                  <a:lnTo>
                    <a:pt x="19003" y="11778"/>
                  </a:lnTo>
                  <a:cubicBezTo>
                    <a:pt x="20982" y="9692"/>
                    <a:pt x="20982" y="5041"/>
                    <a:pt x="18509" y="1956"/>
                  </a:cubicBezTo>
                  <a:cubicBezTo>
                    <a:pt x="17313" y="652"/>
                    <a:pt x="15582" y="0"/>
                    <a:pt x="13851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8" name="Google Shape;13743;p75"/>
            <p:cNvSpPr/>
            <p:nvPr/>
          </p:nvSpPr>
          <p:spPr>
            <a:xfrm>
              <a:off x="506197" y="257877"/>
              <a:ext cx="42316" cy="4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1" h="21600" fill="norm" stroke="1" extrusionOk="0">
                  <a:moveTo>
                    <a:pt x="6513" y="0"/>
                  </a:moveTo>
                  <a:cubicBezTo>
                    <a:pt x="4782" y="0"/>
                    <a:pt x="3092" y="652"/>
                    <a:pt x="1855" y="1956"/>
                  </a:cubicBezTo>
                  <a:cubicBezTo>
                    <a:pt x="-618" y="4520"/>
                    <a:pt x="-618" y="9170"/>
                    <a:pt x="1855" y="11778"/>
                  </a:cubicBezTo>
                  <a:lnTo>
                    <a:pt x="9234" y="19514"/>
                  </a:lnTo>
                  <a:cubicBezTo>
                    <a:pt x="10677" y="20557"/>
                    <a:pt x="12161" y="21600"/>
                    <a:pt x="14139" y="21600"/>
                  </a:cubicBezTo>
                  <a:cubicBezTo>
                    <a:pt x="16077" y="21600"/>
                    <a:pt x="18055" y="20557"/>
                    <a:pt x="19045" y="19514"/>
                  </a:cubicBezTo>
                  <a:cubicBezTo>
                    <a:pt x="20982" y="16950"/>
                    <a:pt x="20982" y="12299"/>
                    <a:pt x="18550" y="9692"/>
                  </a:cubicBezTo>
                  <a:lnTo>
                    <a:pt x="11171" y="1956"/>
                  </a:lnTo>
                  <a:cubicBezTo>
                    <a:pt x="9935" y="652"/>
                    <a:pt x="8245" y="0"/>
                    <a:pt x="6513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9" name="Google Shape;13744;p75"/>
            <p:cNvSpPr/>
            <p:nvPr/>
          </p:nvSpPr>
          <p:spPr>
            <a:xfrm>
              <a:off x="92501" y="79786"/>
              <a:ext cx="86358" cy="131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72" y="0"/>
                  </a:moveTo>
                  <a:cubicBezTo>
                    <a:pt x="4824" y="0"/>
                    <a:pt x="0" y="3192"/>
                    <a:pt x="0" y="7200"/>
                  </a:cubicBezTo>
                  <a:lnTo>
                    <a:pt x="0" y="14400"/>
                  </a:lnTo>
                  <a:cubicBezTo>
                    <a:pt x="0" y="18422"/>
                    <a:pt x="4824" y="21600"/>
                    <a:pt x="10672" y="21600"/>
                  </a:cubicBezTo>
                  <a:cubicBezTo>
                    <a:pt x="16755" y="21600"/>
                    <a:pt x="21600" y="18422"/>
                    <a:pt x="21600" y="14400"/>
                  </a:cubicBezTo>
                  <a:lnTo>
                    <a:pt x="21600" y="9717"/>
                  </a:lnTo>
                  <a:cubicBezTo>
                    <a:pt x="21600" y="8381"/>
                    <a:pt x="20063" y="7369"/>
                    <a:pt x="18036" y="7369"/>
                  </a:cubicBezTo>
                  <a:cubicBezTo>
                    <a:pt x="16264" y="7369"/>
                    <a:pt x="14471" y="8381"/>
                    <a:pt x="14471" y="9717"/>
                  </a:cubicBezTo>
                  <a:lnTo>
                    <a:pt x="14471" y="14569"/>
                  </a:lnTo>
                  <a:cubicBezTo>
                    <a:pt x="14471" y="15905"/>
                    <a:pt x="12700" y="17086"/>
                    <a:pt x="10672" y="17086"/>
                  </a:cubicBezTo>
                  <a:cubicBezTo>
                    <a:pt x="8623" y="17086"/>
                    <a:pt x="6851" y="15750"/>
                    <a:pt x="6851" y="14569"/>
                  </a:cubicBezTo>
                  <a:lnTo>
                    <a:pt x="6851" y="7200"/>
                  </a:lnTo>
                  <a:cubicBezTo>
                    <a:pt x="6851" y="5695"/>
                    <a:pt x="8879" y="4697"/>
                    <a:pt x="10672" y="4697"/>
                  </a:cubicBezTo>
                  <a:cubicBezTo>
                    <a:pt x="12700" y="4697"/>
                    <a:pt x="14215" y="3684"/>
                    <a:pt x="14215" y="2348"/>
                  </a:cubicBezTo>
                  <a:cubicBezTo>
                    <a:pt x="14215" y="1181"/>
                    <a:pt x="12700" y="0"/>
                    <a:pt x="1067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0" name="Google Shape;13745;p75"/>
            <p:cNvSpPr/>
            <p:nvPr/>
          </p:nvSpPr>
          <p:spPr>
            <a:xfrm>
              <a:off x="772181" y="81834"/>
              <a:ext cx="86358" cy="13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72" y="0"/>
                  </a:moveTo>
                  <a:cubicBezTo>
                    <a:pt x="8900" y="0"/>
                    <a:pt x="7364" y="1020"/>
                    <a:pt x="7364" y="2197"/>
                  </a:cubicBezTo>
                  <a:cubicBezTo>
                    <a:pt x="7364" y="3543"/>
                    <a:pt x="8900" y="4564"/>
                    <a:pt x="10672" y="4564"/>
                  </a:cubicBezTo>
                  <a:cubicBezTo>
                    <a:pt x="12956" y="4564"/>
                    <a:pt x="14471" y="5910"/>
                    <a:pt x="14471" y="7087"/>
                  </a:cubicBezTo>
                  <a:lnTo>
                    <a:pt x="14471" y="14513"/>
                  </a:lnTo>
                  <a:cubicBezTo>
                    <a:pt x="14471" y="16030"/>
                    <a:pt x="12700" y="17050"/>
                    <a:pt x="10672" y="17050"/>
                  </a:cubicBezTo>
                  <a:cubicBezTo>
                    <a:pt x="8900" y="17050"/>
                    <a:pt x="6851" y="15690"/>
                    <a:pt x="6851" y="14513"/>
                  </a:cubicBezTo>
                  <a:lnTo>
                    <a:pt x="6851" y="9624"/>
                  </a:lnTo>
                  <a:cubicBezTo>
                    <a:pt x="6851" y="8447"/>
                    <a:pt x="5336" y="7257"/>
                    <a:pt x="3308" y="7257"/>
                  </a:cubicBezTo>
                  <a:cubicBezTo>
                    <a:pt x="1515" y="7257"/>
                    <a:pt x="0" y="8447"/>
                    <a:pt x="0" y="9624"/>
                  </a:cubicBezTo>
                  <a:lnTo>
                    <a:pt x="0" y="14513"/>
                  </a:lnTo>
                  <a:cubicBezTo>
                    <a:pt x="0" y="18567"/>
                    <a:pt x="4568" y="21600"/>
                    <a:pt x="10672" y="21600"/>
                  </a:cubicBezTo>
                  <a:cubicBezTo>
                    <a:pt x="16776" y="21600"/>
                    <a:pt x="21600" y="18567"/>
                    <a:pt x="21600" y="14513"/>
                  </a:cubicBezTo>
                  <a:lnTo>
                    <a:pt x="21600" y="7087"/>
                  </a:lnTo>
                  <a:cubicBezTo>
                    <a:pt x="21600" y="3047"/>
                    <a:pt x="16776" y="0"/>
                    <a:pt x="10672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62" name="Google Shape;13898;p75"/>
          <p:cNvGrpSpPr/>
          <p:nvPr/>
        </p:nvGrpSpPr>
        <p:grpSpPr>
          <a:xfrm>
            <a:off x="20238818" y="4844746"/>
            <a:ext cx="952429" cy="852054"/>
            <a:chOff x="0" y="0"/>
            <a:chExt cx="952427" cy="852053"/>
          </a:xfrm>
        </p:grpSpPr>
        <p:sp>
          <p:nvSpPr>
            <p:cNvPr id="752" name="Google Shape;13899;p75"/>
            <p:cNvSpPr/>
            <p:nvPr/>
          </p:nvSpPr>
          <p:spPr>
            <a:xfrm>
              <a:off x="99018" y="33792"/>
              <a:ext cx="145539" cy="1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1600" fill="norm" stroke="1" extrusionOk="0">
                  <a:moveTo>
                    <a:pt x="8779" y="3847"/>
                  </a:moveTo>
                  <a:cubicBezTo>
                    <a:pt x="10944" y="3847"/>
                    <a:pt x="13096" y="5064"/>
                    <a:pt x="14535" y="7238"/>
                  </a:cubicBezTo>
                  <a:cubicBezTo>
                    <a:pt x="16265" y="9673"/>
                    <a:pt x="17269" y="13201"/>
                    <a:pt x="16410" y="15500"/>
                  </a:cubicBezTo>
                  <a:cubicBezTo>
                    <a:pt x="16265" y="16183"/>
                    <a:pt x="15975" y="17128"/>
                    <a:pt x="15261" y="17537"/>
                  </a:cubicBezTo>
                  <a:cubicBezTo>
                    <a:pt x="14826" y="17810"/>
                    <a:pt x="14245" y="17936"/>
                    <a:pt x="13822" y="17936"/>
                  </a:cubicBezTo>
                  <a:cubicBezTo>
                    <a:pt x="11222" y="17936"/>
                    <a:pt x="7339" y="15500"/>
                    <a:pt x="5175" y="12518"/>
                  </a:cubicBezTo>
                  <a:cubicBezTo>
                    <a:pt x="4026" y="10754"/>
                    <a:pt x="3445" y="9002"/>
                    <a:pt x="3881" y="7374"/>
                  </a:cubicBezTo>
                  <a:cubicBezTo>
                    <a:pt x="4316" y="6282"/>
                    <a:pt x="4884" y="5201"/>
                    <a:pt x="6045" y="4529"/>
                  </a:cubicBezTo>
                  <a:cubicBezTo>
                    <a:pt x="6904" y="3983"/>
                    <a:pt x="7908" y="3847"/>
                    <a:pt x="8779" y="3847"/>
                  </a:cubicBezTo>
                  <a:close/>
                  <a:moveTo>
                    <a:pt x="8984" y="0"/>
                  </a:moveTo>
                  <a:cubicBezTo>
                    <a:pt x="7376" y="0"/>
                    <a:pt x="5779" y="410"/>
                    <a:pt x="4316" y="1275"/>
                  </a:cubicBezTo>
                  <a:cubicBezTo>
                    <a:pt x="2296" y="2492"/>
                    <a:pt x="857" y="4393"/>
                    <a:pt x="277" y="6555"/>
                  </a:cubicBezTo>
                  <a:cubicBezTo>
                    <a:pt x="-437" y="9138"/>
                    <a:pt x="277" y="11984"/>
                    <a:pt x="1861" y="14556"/>
                  </a:cubicBezTo>
                  <a:cubicBezTo>
                    <a:pt x="3590" y="16854"/>
                    <a:pt x="6045" y="19165"/>
                    <a:pt x="8779" y="20246"/>
                  </a:cubicBezTo>
                  <a:cubicBezTo>
                    <a:pt x="10508" y="21190"/>
                    <a:pt x="12383" y="21600"/>
                    <a:pt x="13822" y="21600"/>
                  </a:cubicBezTo>
                  <a:cubicBezTo>
                    <a:pt x="15116" y="21600"/>
                    <a:pt x="16265" y="21327"/>
                    <a:pt x="17269" y="20781"/>
                  </a:cubicBezTo>
                  <a:cubicBezTo>
                    <a:pt x="18853" y="19973"/>
                    <a:pt x="19724" y="18482"/>
                    <a:pt x="20292" y="16445"/>
                  </a:cubicBezTo>
                  <a:cubicBezTo>
                    <a:pt x="21163" y="13065"/>
                    <a:pt x="20292" y="8592"/>
                    <a:pt x="18139" y="5201"/>
                  </a:cubicBezTo>
                  <a:cubicBezTo>
                    <a:pt x="15878" y="1878"/>
                    <a:pt x="12419" y="0"/>
                    <a:pt x="8984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3" name="Google Shape;13900;p75"/>
            <p:cNvSpPr/>
            <p:nvPr/>
          </p:nvSpPr>
          <p:spPr>
            <a:xfrm>
              <a:off x="0" y="154368"/>
              <a:ext cx="138474" cy="134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6" h="21600" fill="norm" stroke="1" extrusionOk="0">
                  <a:moveTo>
                    <a:pt x="8340" y="4183"/>
                  </a:moveTo>
                  <a:cubicBezTo>
                    <a:pt x="9716" y="4183"/>
                    <a:pt x="11402" y="4839"/>
                    <a:pt x="12778" y="6302"/>
                  </a:cubicBezTo>
                  <a:cubicBezTo>
                    <a:pt x="15377" y="8749"/>
                    <a:pt x="17680" y="14272"/>
                    <a:pt x="16149" y="16063"/>
                  </a:cubicBezTo>
                  <a:cubicBezTo>
                    <a:pt x="15827" y="16624"/>
                    <a:pt x="15017" y="16884"/>
                    <a:pt x="13949" y="16884"/>
                  </a:cubicBezTo>
                  <a:cubicBezTo>
                    <a:pt x="13447" y="16884"/>
                    <a:pt x="12894" y="16829"/>
                    <a:pt x="12315" y="16719"/>
                  </a:cubicBezTo>
                  <a:cubicBezTo>
                    <a:pt x="10321" y="16227"/>
                    <a:pt x="8185" y="15093"/>
                    <a:pt x="6655" y="13630"/>
                  </a:cubicBezTo>
                  <a:cubicBezTo>
                    <a:pt x="5278" y="12331"/>
                    <a:pt x="4352" y="10704"/>
                    <a:pt x="4197" y="9228"/>
                  </a:cubicBezTo>
                  <a:cubicBezTo>
                    <a:pt x="3889" y="7929"/>
                    <a:pt x="4352" y="6630"/>
                    <a:pt x="5124" y="5646"/>
                  </a:cubicBezTo>
                  <a:cubicBezTo>
                    <a:pt x="5883" y="4675"/>
                    <a:pt x="6963" y="4183"/>
                    <a:pt x="8340" y="4183"/>
                  </a:cubicBezTo>
                  <a:close/>
                  <a:moveTo>
                    <a:pt x="8314" y="0"/>
                  </a:moveTo>
                  <a:cubicBezTo>
                    <a:pt x="5921" y="0"/>
                    <a:pt x="3670" y="1012"/>
                    <a:pt x="2062" y="3049"/>
                  </a:cubicBezTo>
                  <a:cubicBezTo>
                    <a:pt x="518" y="5004"/>
                    <a:pt x="-241" y="7437"/>
                    <a:pt x="68" y="10212"/>
                  </a:cubicBezTo>
                  <a:cubicBezTo>
                    <a:pt x="518" y="12810"/>
                    <a:pt x="1907" y="15257"/>
                    <a:pt x="3889" y="17212"/>
                  </a:cubicBezTo>
                  <a:cubicBezTo>
                    <a:pt x="6037" y="19167"/>
                    <a:pt x="8944" y="20793"/>
                    <a:pt x="11556" y="21272"/>
                  </a:cubicBezTo>
                  <a:cubicBezTo>
                    <a:pt x="12315" y="21600"/>
                    <a:pt x="13396" y="21600"/>
                    <a:pt x="14155" y="21600"/>
                  </a:cubicBezTo>
                  <a:cubicBezTo>
                    <a:pt x="16458" y="21600"/>
                    <a:pt x="18297" y="20793"/>
                    <a:pt x="19519" y="19331"/>
                  </a:cubicBezTo>
                  <a:cubicBezTo>
                    <a:pt x="20896" y="16884"/>
                    <a:pt x="21359" y="13958"/>
                    <a:pt x="20278" y="10540"/>
                  </a:cubicBezTo>
                  <a:cubicBezTo>
                    <a:pt x="19211" y="7765"/>
                    <a:pt x="17525" y="4839"/>
                    <a:pt x="15377" y="3049"/>
                  </a:cubicBezTo>
                  <a:cubicBezTo>
                    <a:pt x="13241" y="1012"/>
                    <a:pt x="10707" y="0"/>
                    <a:pt x="8314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4" name="Google Shape;13901;p75"/>
            <p:cNvSpPr/>
            <p:nvPr/>
          </p:nvSpPr>
          <p:spPr>
            <a:xfrm>
              <a:off x="259521" y="0"/>
              <a:ext cx="133968" cy="16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600" fill="norm" stroke="1" extrusionOk="0">
                  <a:moveTo>
                    <a:pt x="10969" y="0"/>
                  </a:moveTo>
                  <a:cubicBezTo>
                    <a:pt x="7015" y="0"/>
                    <a:pt x="3467" y="1873"/>
                    <a:pt x="1449" y="4877"/>
                  </a:cubicBezTo>
                  <a:cubicBezTo>
                    <a:pt x="799" y="5792"/>
                    <a:pt x="1287" y="6826"/>
                    <a:pt x="2411" y="7349"/>
                  </a:cubicBezTo>
                  <a:cubicBezTo>
                    <a:pt x="2763" y="7501"/>
                    <a:pt x="3115" y="7577"/>
                    <a:pt x="3467" y="7577"/>
                  </a:cubicBezTo>
                  <a:cubicBezTo>
                    <a:pt x="4279" y="7577"/>
                    <a:pt x="5038" y="7196"/>
                    <a:pt x="5485" y="6565"/>
                  </a:cubicBezTo>
                  <a:cubicBezTo>
                    <a:pt x="6798" y="4681"/>
                    <a:pt x="8911" y="3549"/>
                    <a:pt x="11213" y="3549"/>
                  </a:cubicBezTo>
                  <a:cubicBezTo>
                    <a:pt x="11457" y="3549"/>
                    <a:pt x="11687" y="3560"/>
                    <a:pt x="11931" y="3582"/>
                  </a:cubicBezTo>
                  <a:cubicBezTo>
                    <a:pt x="13380" y="3843"/>
                    <a:pt x="14829" y="4496"/>
                    <a:pt x="15641" y="5400"/>
                  </a:cubicBezTo>
                  <a:cubicBezTo>
                    <a:pt x="16765" y="6696"/>
                    <a:pt x="17090" y="8514"/>
                    <a:pt x="16765" y="10321"/>
                  </a:cubicBezTo>
                  <a:cubicBezTo>
                    <a:pt x="15980" y="14229"/>
                    <a:pt x="12012" y="18247"/>
                    <a:pt x="9128" y="18247"/>
                  </a:cubicBezTo>
                  <a:cubicBezTo>
                    <a:pt x="9046" y="18247"/>
                    <a:pt x="8951" y="18236"/>
                    <a:pt x="8870" y="18236"/>
                  </a:cubicBezTo>
                  <a:cubicBezTo>
                    <a:pt x="6934" y="18105"/>
                    <a:pt x="4997" y="15253"/>
                    <a:pt x="4510" y="12008"/>
                  </a:cubicBezTo>
                  <a:cubicBezTo>
                    <a:pt x="4185" y="11105"/>
                    <a:pt x="3223" y="10452"/>
                    <a:pt x="2099" y="10452"/>
                  </a:cubicBezTo>
                  <a:cubicBezTo>
                    <a:pt x="799" y="10582"/>
                    <a:pt x="0" y="11366"/>
                    <a:pt x="0" y="12400"/>
                  </a:cubicBezTo>
                  <a:cubicBezTo>
                    <a:pt x="636" y="16548"/>
                    <a:pt x="3386" y="21088"/>
                    <a:pt x="8220" y="21600"/>
                  </a:cubicBezTo>
                  <a:lnTo>
                    <a:pt x="9344" y="21600"/>
                  </a:lnTo>
                  <a:cubicBezTo>
                    <a:pt x="11931" y="21600"/>
                    <a:pt x="14504" y="20435"/>
                    <a:pt x="16928" y="18236"/>
                  </a:cubicBezTo>
                  <a:cubicBezTo>
                    <a:pt x="19189" y="16156"/>
                    <a:pt x="20801" y="13304"/>
                    <a:pt x="21126" y="10713"/>
                  </a:cubicBezTo>
                  <a:cubicBezTo>
                    <a:pt x="21600" y="7991"/>
                    <a:pt x="20801" y="5269"/>
                    <a:pt x="19027" y="3331"/>
                  </a:cubicBezTo>
                  <a:cubicBezTo>
                    <a:pt x="17415" y="1513"/>
                    <a:pt x="14991" y="348"/>
                    <a:pt x="12418" y="87"/>
                  </a:cubicBezTo>
                  <a:cubicBezTo>
                    <a:pt x="11931" y="33"/>
                    <a:pt x="11443" y="0"/>
                    <a:pt x="10969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5" name="Google Shape;13902;p75"/>
            <p:cNvSpPr/>
            <p:nvPr/>
          </p:nvSpPr>
          <p:spPr>
            <a:xfrm>
              <a:off x="401614" y="67498"/>
              <a:ext cx="124811" cy="147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2" h="21600" fill="norm" stroke="1" extrusionOk="0">
                  <a:moveTo>
                    <a:pt x="11849" y="3898"/>
                  </a:moveTo>
                  <a:cubicBezTo>
                    <a:pt x="12540" y="3898"/>
                    <a:pt x="13217" y="4198"/>
                    <a:pt x="13736" y="4347"/>
                  </a:cubicBezTo>
                  <a:cubicBezTo>
                    <a:pt x="15104" y="4797"/>
                    <a:pt x="15968" y="5834"/>
                    <a:pt x="16313" y="6871"/>
                  </a:cubicBezTo>
                  <a:cubicBezTo>
                    <a:pt x="16659" y="8358"/>
                    <a:pt x="16313" y="10144"/>
                    <a:pt x="15449" y="11631"/>
                  </a:cubicBezTo>
                  <a:cubicBezTo>
                    <a:pt x="13966" y="14342"/>
                    <a:pt x="10179" y="17377"/>
                    <a:pt x="7745" y="17377"/>
                  </a:cubicBezTo>
                  <a:cubicBezTo>
                    <a:pt x="7356" y="17377"/>
                    <a:pt x="7011" y="17302"/>
                    <a:pt x="6708" y="17140"/>
                  </a:cubicBezTo>
                  <a:cubicBezTo>
                    <a:pt x="4304" y="16241"/>
                    <a:pt x="4649" y="10894"/>
                    <a:pt x="6363" y="7621"/>
                  </a:cubicBezTo>
                  <a:cubicBezTo>
                    <a:pt x="7227" y="6134"/>
                    <a:pt x="8422" y="4797"/>
                    <a:pt x="9963" y="4347"/>
                  </a:cubicBezTo>
                  <a:cubicBezTo>
                    <a:pt x="10654" y="4198"/>
                    <a:pt x="11172" y="3898"/>
                    <a:pt x="11849" y="3898"/>
                  </a:cubicBezTo>
                  <a:close/>
                  <a:moveTo>
                    <a:pt x="11763" y="0"/>
                  </a:moveTo>
                  <a:cubicBezTo>
                    <a:pt x="10395" y="0"/>
                    <a:pt x="9027" y="262"/>
                    <a:pt x="7731" y="775"/>
                  </a:cubicBezTo>
                  <a:cubicBezTo>
                    <a:pt x="5168" y="1674"/>
                    <a:pt x="3108" y="3598"/>
                    <a:pt x="1740" y="5984"/>
                  </a:cubicBezTo>
                  <a:cubicBezTo>
                    <a:pt x="531" y="8358"/>
                    <a:pt x="-146" y="11343"/>
                    <a:pt x="27" y="14167"/>
                  </a:cubicBezTo>
                  <a:cubicBezTo>
                    <a:pt x="372" y="17440"/>
                    <a:pt x="2086" y="19963"/>
                    <a:pt x="4649" y="21000"/>
                  </a:cubicBezTo>
                  <a:cubicBezTo>
                    <a:pt x="5513" y="21450"/>
                    <a:pt x="6536" y="21600"/>
                    <a:pt x="7572" y="21600"/>
                  </a:cubicBezTo>
                  <a:cubicBezTo>
                    <a:pt x="12540" y="21600"/>
                    <a:pt x="17681" y="17290"/>
                    <a:pt x="19740" y="13417"/>
                  </a:cubicBezTo>
                  <a:cubicBezTo>
                    <a:pt x="21108" y="11044"/>
                    <a:pt x="21454" y="8358"/>
                    <a:pt x="20590" y="5984"/>
                  </a:cubicBezTo>
                  <a:cubicBezTo>
                    <a:pt x="20086" y="3598"/>
                    <a:pt x="18027" y="1674"/>
                    <a:pt x="15795" y="775"/>
                  </a:cubicBezTo>
                  <a:cubicBezTo>
                    <a:pt x="14513" y="262"/>
                    <a:pt x="13145" y="0"/>
                    <a:pt x="11763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6" name="Google Shape;13903;p75"/>
            <p:cNvSpPr/>
            <p:nvPr/>
          </p:nvSpPr>
          <p:spPr>
            <a:xfrm>
              <a:off x="130808" y="194474"/>
              <a:ext cx="341913" cy="25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1600" fill="norm" stroke="1" extrusionOk="0">
                  <a:moveTo>
                    <a:pt x="11100" y="0"/>
                  </a:moveTo>
                  <a:cubicBezTo>
                    <a:pt x="10314" y="0"/>
                    <a:pt x="9538" y="118"/>
                    <a:pt x="8783" y="376"/>
                  </a:cubicBezTo>
                  <a:cubicBezTo>
                    <a:pt x="6036" y="1164"/>
                    <a:pt x="3661" y="3183"/>
                    <a:pt x="1978" y="6247"/>
                  </a:cubicBezTo>
                  <a:cubicBezTo>
                    <a:pt x="353" y="9231"/>
                    <a:pt x="-271" y="12738"/>
                    <a:pt x="106" y="15810"/>
                  </a:cubicBezTo>
                  <a:cubicBezTo>
                    <a:pt x="605" y="18882"/>
                    <a:pt x="1978" y="20900"/>
                    <a:pt x="4411" y="21423"/>
                  </a:cubicBezTo>
                  <a:cubicBezTo>
                    <a:pt x="5035" y="21512"/>
                    <a:pt x="5659" y="21600"/>
                    <a:pt x="6471" y="21600"/>
                  </a:cubicBezTo>
                  <a:cubicBezTo>
                    <a:pt x="7908" y="21600"/>
                    <a:pt x="9653" y="21335"/>
                    <a:pt x="11777" y="20723"/>
                  </a:cubicBezTo>
                  <a:cubicBezTo>
                    <a:pt x="14959" y="19847"/>
                    <a:pt x="17208" y="18793"/>
                    <a:pt x="18708" y="17386"/>
                  </a:cubicBezTo>
                  <a:cubicBezTo>
                    <a:pt x="20516" y="15721"/>
                    <a:pt x="21329" y="13180"/>
                    <a:pt x="20889" y="10019"/>
                  </a:cubicBezTo>
                  <a:cubicBezTo>
                    <a:pt x="20516" y="7477"/>
                    <a:pt x="19332" y="5113"/>
                    <a:pt x="17580" y="3183"/>
                  </a:cubicBezTo>
                  <a:cubicBezTo>
                    <a:pt x="17434" y="3006"/>
                    <a:pt x="17261" y="2932"/>
                    <a:pt x="17093" y="2932"/>
                  </a:cubicBezTo>
                  <a:cubicBezTo>
                    <a:pt x="16826" y="2932"/>
                    <a:pt x="16574" y="3124"/>
                    <a:pt x="16459" y="3440"/>
                  </a:cubicBezTo>
                  <a:cubicBezTo>
                    <a:pt x="16086" y="3971"/>
                    <a:pt x="16207" y="4759"/>
                    <a:pt x="16584" y="5113"/>
                  </a:cubicBezTo>
                  <a:cubicBezTo>
                    <a:pt x="18021" y="6512"/>
                    <a:pt x="18954" y="8354"/>
                    <a:pt x="19269" y="10284"/>
                  </a:cubicBezTo>
                  <a:cubicBezTo>
                    <a:pt x="19578" y="12391"/>
                    <a:pt x="19017" y="14056"/>
                    <a:pt x="17580" y="15375"/>
                  </a:cubicBezTo>
                  <a:cubicBezTo>
                    <a:pt x="16270" y="16598"/>
                    <a:pt x="14272" y="17563"/>
                    <a:pt x="11279" y="18440"/>
                  </a:cubicBezTo>
                  <a:cubicBezTo>
                    <a:pt x="9155" y="18970"/>
                    <a:pt x="7530" y="19316"/>
                    <a:pt x="6282" y="19316"/>
                  </a:cubicBezTo>
                  <a:cubicBezTo>
                    <a:pt x="2848" y="19316"/>
                    <a:pt x="1978" y="17474"/>
                    <a:pt x="1664" y="15375"/>
                  </a:cubicBezTo>
                  <a:cubicBezTo>
                    <a:pt x="977" y="10550"/>
                    <a:pt x="3976" y="4148"/>
                    <a:pt x="9030" y="2741"/>
                  </a:cubicBezTo>
                  <a:cubicBezTo>
                    <a:pt x="9680" y="2556"/>
                    <a:pt x="10340" y="2468"/>
                    <a:pt x="11006" y="2468"/>
                  </a:cubicBezTo>
                  <a:cubicBezTo>
                    <a:pt x="11934" y="2468"/>
                    <a:pt x="12862" y="2645"/>
                    <a:pt x="13774" y="3006"/>
                  </a:cubicBezTo>
                  <a:cubicBezTo>
                    <a:pt x="13853" y="3028"/>
                    <a:pt x="13926" y="3043"/>
                    <a:pt x="14000" y="3043"/>
                  </a:cubicBezTo>
                  <a:cubicBezTo>
                    <a:pt x="14403" y="3043"/>
                    <a:pt x="14739" y="2659"/>
                    <a:pt x="14896" y="2217"/>
                  </a:cubicBezTo>
                  <a:cubicBezTo>
                    <a:pt x="15022" y="1510"/>
                    <a:pt x="14713" y="899"/>
                    <a:pt x="14335" y="634"/>
                  </a:cubicBezTo>
                  <a:cubicBezTo>
                    <a:pt x="13281" y="228"/>
                    <a:pt x="12186" y="0"/>
                    <a:pt x="11100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7" name="Google Shape;13904;p75"/>
            <p:cNvSpPr/>
            <p:nvPr/>
          </p:nvSpPr>
          <p:spPr>
            <a:xfrm>
              <a:off x="588652" y="391765"/>
              <a:ext cx="133149" cy="17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fill="norm" stroke="1" extrusionOk="0">
                  <a:moveTo>
                    <a:pt x="10800" y="3307"/>
                  </a:moveTo>
                  <a:cubicBezTo>
                    <a:pt x="14565" y="3435"/>
                    <a:pt x="17024" y="6229"/>
                    <a:pt x="17024" y="9664"/>
                  </a:cubicBezTo>
                  <a:cubicBezTo>
                    <a:pt x="17024" y="12331"/>
                    <a:pt x="15389" y="15499"/>
                    <a:pt x="13095" y="17024"/>
                  </a:cubicBezTo>
                  <a:cubicBezTo>
                    <a:pt x="12435" y="17408"/>
                    <a:pt x="11460" y="17920"/>
                    <a:pt x="10470" y="17920"/>
                  </a:cubicBezTo>
                  <a:cubicBezTo>
                    <a:pt x="7530" y="17792"/>
                    <a:pt x="4260" y="13216"/>
                    <a:pt x="4424" y="9024"/>
                  </a:cubicBezTo>
                  <a:cubicBezTo>
                    <a:pt x="4424" y="7125"/>
                    <a:pt x="5235" y="5600"/>
                    <a:pt x="6719" y="4459"/>
                  </a:cubicBezTo>
                  <a:cubicBezTo>
                    <a:pt x="7695" y="3691"/>
                    <a:pt x="9165" y="3307"/>
                    <a:pt x="10635" y="3307"/>
                  </a:cubicBezTo>
                  <a:close/>
                  <a:moveTo>
                    <a:pt x="10525" y="0"/>
                  </a:moveTo>
                  <a:cubicBezTo>
                    <a:pt x="7969" y="0"/>
                    <a:pt x="5592" y="747"/>
                    <a:pt x="3765" y="2037"/>
                  </a:cubicBezTo>
                  <a:cubicBezTo>
                    <a:pt x="1484" y="3819"/>
                    <a:pt x="0" y="6229"/>
                    <a:pt x="0" y="9024"/>
                  </a:cubicBezTo>
                  <a:cubicBezTo>
                    <a:pt x="0" y="11563"/>
                    <a:pt x="824" y="14613"/>
                    <a:pt x="2460" y="17024"/>
                  </a:cubicBezTo>
                  <a:cubicBezTo>
                    <a:pt x="4589" y="19819"/>
                    <a:pt x="7200" y="21472"/>
                    <a:pt x="10319" y="21600"/>
                  </a:cubicBezTo>
                  <a:lnTo>
                    <a:pt x="10635" y="21600"/>
                  </a:lnTo>
                  <a:cubicBezTo>
                    <a:pt x="12435" y="21600"/>
                    <a:pt x="14565" y="20960"/>
                    <a:pt x="16200" y="19691"/>
                  </a:cubicBezTo>
                  <a:cubicBezTo>
                    <a:pt x="19305" y="17408"/>
                    <a:pt x="21435" y="13472"/>
                    <a:pt x="21435" y="9792"/>
                  </a:cubicBezTo>
                  <a:cubicBezTo>
                    <a:pt x="21600" y="4459"/>
                    <a:pt x="17189" y="139"/>
                    <a:pt x="11130" y="11"/>
                  </a:cubicBezTo>
                  <a:cubicBezTo>
                    <a:pt x="10924" y="0"/>
                    <a:pt x="10731" y="0"/>
                    <a:pt x="10525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8" name="Google Shape;13905;p75"/>
            <p:cNvSpPr/>
            <p:nvPr/>
          </p:nvSpPr>
          <p:spPr>
            <a:xfrm>
              <a:off x="447600" y="431274"/>
              <a:ext cx="119631" cy="150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1" h="21600" fill="norm" stroke="1" extrusionOk="0">
                  <a:moveTo>
                    <a:pt x="8874" y="3967"/>
                  </a:moveTo>
                  <a:cubicBezTo>
                    <a:pt x="9705" y="3967"/>
                    <a:pt x="10688" y="4114"/>
                    <a:pt x="11519" y="4690"/>
                  </a:cubicBezTo>
                  <a:cubicBezTo>
                    <a:pt x="12834" y="5424"/>
                    <a:pt x="13831" y="6882"/>
                    <a:pt x="14316" y="8486"/>
                  </a:cubicBezTo>
                  <a:cubicBezTo>
                    <a:pt x="15479" y="11841"/>
                    <a:pt x="14482" y="17082"/>
                    <a:pt x="12017" y="17669"/>
                  </a:cubicBezTo>
                  <a:cubicBezTo>
                    <a:pt x="11907" y="17682"/>
                    <a:pt x="11810" y="17694"/>
                    <a:pt x="11699" y="17694"/>
                  </a:cubicBezTo>
                  <a:cubicBezTo>
                    <a:pt x="10730" y="17694"/>
                    <a:pt x="9400" y="17106"/>
                    <a:pt x="8224" y="16065"/>
                  </a:cubicBezTo>
                  <a:cubicBezTo>
                    <a:pt x="6576" y="14608"/>
                    <a:pt x="5413" y="12563"/>
                    <a:pt x="4762" y="10665"/>
                  </a:cubicBezTo>
                  <a:cubicBezTo>
                    <a:pt x="3765" y="7604"/>
                    <a:pt x="5247" y="4690"/>
                    <a:pt x="7891" y="4114"/>
                  </a:cubicBezTo>
                  <a:cubicBezTo>
                    <a:pt x="8224" y="4114"/>
                    <a:pt x="8722" y="3967"/>
                    <a:pt x="8874" y="3967"/>
                  </a:cubicBezTo>
                  <a:close/>
                  <a:moveTo>
                    <a:pt x="9068" y="0"/>
                  </a:moveTo>
                  <a:cubicBezTo>
                    <a:pt x="8320" y="0"/>
                    <a:pt x="7587" y="98"/>
                    <a:pt x="6908" y="318"/>
                  </a:cubicBezTo>
                  <a:cubicBezTo>
                    <a:pt x="1633" y="1629"/>
                    <a:pt x="-1178" y="6588"/>
                    <a:pt x="470" y="11841"/>
                  </a:cubicBezTo>
                  <a:cubicBezTo>
                    <a:pt x="1300" y="14314"/>
                    <a:pt x="2948" y="16935"/>
                    <a:pt x="5247" y="18980"/>
                  </a:cubicBezTo>
                  <a:cubicBezTo>
                    <a:pt x="7227" y="20731"/>
                    <a:pt x="9539" y="21600"/>
                    <a:pt x="11851" y="21600"/>
                  </a:cubicBezTo>
                  <a:cubicBezTo>
                    <a:pt x="12336" y="21600"/>
                    <a:pt x="12834" y="21600"/>
                    <a:pt x="13499" y="21453"/>
                  </a:cubicBezTo>
                  <a:cubicBezTo>
                    <a:pt x="18940" y="20143"/>
                    <a:pt x="20422" y="12416"/>
                    <a:pt x="18774" y="7457"/>
                  </a:cubicBezTo>
                  <a:cubicBezTo>
                    <a:pt x="17944" y="4837"/>
                    <a:pt x="16296" y="2645"/>
                    <a:pt x="14316" y="1482"/>
                  </a:cubicBezTo>
                  <a:cubicBezTo>
                    <a:pt x="12696" y="563"/>
                    <a:pt x="10827" y="0"/>
                    <a:pt x="9068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9" name="Google Shape;13906;p75"/>
            <p:cNvSpPr/>
            <p:nvPr/>
          </p:nvSpPr>
          <p:spPr>
            <a:xfrm>
              <a:off x="720404" y="455082"/>
              <a:ext cx="153871" cy="153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1600" fill="norm" stroke="1" extrusionOk="0">
                  <a:moveTo>
                    <a:pt x="12004" y="0"/>
                  </a:moveTo>
                  <a:cubicBezTo>
                    <a:pt x="10452" y="0"/>
                    <a:pt x="8855" y="421"/>
                    <a:pt x="7383" y="1251"/>
                  </a:cubicBezTo>
                  <a:cubicBezTo>
                    <a:pt x="6573" y="1829"/>
                    <a:pt x="6162" y="3117"/>
                    <a:pt x="6710" y="3971"/>
                  </a:cubicBezTo>
                  <a:cubicBezTo>
                    <a:pt x="6984" y="4561"/>
                    <a:pt x="7645" y="4958"/>
                    <a:pt x="8341" y="4958"/>
                  </a:cubicBezTo>
                  <a:cubicBezTo>
                    <a:pt x="8661" y="4958"/>
                    <a:pt x="8992" y="4874"/>
                    <a:pt x="9289" y="4693"/>
                  </a:cubicBezTo>
                  <a:cubicBezTo>
                    <a:pt x="10270" y="4115"/>
                    <a:pt x="11274" y="3827"/>
                    <a:pt x="12221" y="3827"/>
                  </a:cubicBezTo>
                  <a:cubicBezTo>
                    <a:pt x="13373" y="3827"/>
                    <a:pt x="14446" y="4260"/>
                    <a:pt x="15268" y="5126"/>
                  </a:cubicBezTo>
                  <a:cubicBezTo>
                    <a:pt x="16352" y="6125"/>
                    <a:pt x="16899" y="7413"/>
                    <a:pt x="16899" y="8556"/>
                  </a:cubicBezTo>
                  <a:cubicBezTo>
                    <a:pt x="16899" y="10421"/>
                    <a:pt x="16215" y="12142"/>
                    <a:pt x="14857" y="13718"/>
                  </a:cubicBezTo>
                  <a:cubicBezTo>
                    <a:pt x="12677" y="16221"/>
                    <a:pt x="9197" y="17894"/>
                    <a:pt x="6790" y="17894"/>
                  </a:cubicBezTo>
                  <a:cubicBezTo>
                    <a:pt x="5900" y="17894"/>
                    <a:pt x="5147" y="17665"/>
                    <a:pt x="4667" y="17160"/>
                  </a:cubicBezTo>
                  <a:cubicBezTo>
                    <a:pt x="3309" y="15872"/>
                    <a:pt x="3583" y="12719"/>
                    <a:pt x="5078" y="9278"/>
                  </a:cubicBezTo>
                  <a:cubicBezTo>
                    <a:pt x="5614" y="8411"/>
                    <a:pt x="5352" y="7124"/>
                    <a:pt x="4257" y="6558"/>
                  </a:cubicBezTo>
                  <a:cubicBezTo>
                    <a:pt x="4028" y="6426"/>
                    <a:pt x="3754" y="6366"/>
                    <a:pt x="3469" y="6366"/>
                  </a:cubicBezTo>
                  <a:cubicBezTo>
                    <a:pt x="2796" y="6366"/>
                    <a:pt x="2066" y="6751"/>
                    <a:pt x="1678" y="7557"/>
                  </a:cubicBezTo>
                  <a:cubicBezTo>
                    <a:pt x="-353" y="11564"/>
                    <a:pt x="-901" y="17160"/>
                    <a:pt x="2089" y="20024"/>
                  </a:cubicBezTo>
                  <a:cubicBezTo>
                    <a:pt x="3309" y="21167"/>
                    <a:pt x="4804" y="21600"/>
                    <a:pt x="6710" y="21600"/>
                  </a:cubicBezTo>
                  <a:cubicBezTo>
                    <a:pt x="7657" y="21600"/>
                    <a:pt x="8878" y="21456"/>
                    <a:pt x="10099" y="21167"/>
                  </a:cubicBezTo>
                  <a:cubicBezTo>
                    <a:pt x="12814" y="20168"/>
                    <a:pt x="15541" y="18447"/>
                    <a:pt x="17573" y="16293"/>
                  </a:cubicBezTo>
                  <a:cubicBezTo>
                    <a:pt x="19752" y="14151"/>
                    <a:pt x="20699" y="11287"/>
                    <a:pt x="20562" y="8556"/>
                  </a:cubicBezTo>
                  <a:cubicBezTo>
                    <a:pt x="20425" y="6269"/>
                    <a:pt x="19615" y="3971"/>
                    <a:pt x="17846" y="2395"/>
                  </a:cubicBezTo>
                  <a:cubicBezTo>
                    <a:pt x="16260" y="806"/>
                    <a:pt x="14172" y="0"/>
                    <a:pt x="12004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0" name="Google Shape;13907;p75"/>
            <p:cNvSpPr/>
            <p:nvPr/>
          </p:nvSpPr>
          <p:spPr>
            <a:xfrm>
              <a:off x="807868" y="591786"/>
              <a:ext cx="144560" cy="126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7" h="21600" fill="norm" stroke="1" extrusionOk="0">
                  <a:moveTo>
                    <a:pt x="12904" y="4557"/>
                  </a:moveTo>
                  <a:cubicBezTo>
                    <a:pt x="14422" y="4557"/>
                    <a:pt x="15729" y="5316"/>
                    <a:pt x="16494" y="6820"/>
                  </a:cubicBezTo>
                  <a:cubicBezTo>
                    <a:pt x="16790" y="8383"/>
                    <a:pt x="16926" y="9595"/>
                    <a:pt x="16642" y="10983"/>
                  </a:cubicBezTo>
                  <a:cubicBezTo>
                    <a:pt x="16198" y="12560"/>
                    <a:pt x="15174" y="13947"/>
                    <a:pt x="13694" y="14809"/>
                  </a:cubicBezTo>
                  <a:cubicBezTo>
                    <a:pt x="12090" y="16036"/>
                    <a:pt x="9882" y="16897"/>
                    <a:pt x="7822" y="16897"/>
                  </a:cubicBezTo>
                  <a:cubicBezTo>
                    <a:pt x="6058" y="16897"/>
                    <a:pt x="4738" y="16386"/>
                    <a:pt x="4294" y="15335"/>
                  </a:cubicBezTo>
                  <a:cubicBezTo>
                    <a:pt x="3862" y="14473"/>
                    <a:pt x="4158" y="12720"/>
                    <a:pt x="5034" y="10983"/>
                  </a:cubicBezTo>
                  <a:cubicBezTo>
                    <a:pt x="5910" y="8909"/>
                    <a:pt x="7674" y="6820"/>
                    <a:pt x="9290" y="5769"/>
                  </a:cubicBezTo>
                  <a:cubicBezTo>
                    <a:pt x="10536" y="4966"/>
                    <a:pt x="11782" y="4557"/>
                    <a:pt x="12904" y="4557"/>
                  </a:cubicBezTo>
                  <a:close/>
                  <a:moveTo>
                    <a:pt x="12571" y="0"/>
                  </a:moveTo>
                  <a:cubicBezTo>
                    <a:pt x="10770" y="0"/>
                    <a:pt x="8871" y="584"/>
                    <a:pt x="7094" y="1767"/>
                  </a:cubicBezTo>
                  <a:cubicBezTo>
                    <a:pt x="4886" y="3344"/>
                    <a:pt x="2690" y="5944"/>
                    <a:pt x="1358" y="8733"/>
                  </a:cubicBezTo>
                  <a:cubicBezTo>
                    <a:pt x="-258" y="12209"/>
                    <a:pt x="-406" y="15510"/>
                    <a:pt x="778" y="17949"/>
                  </a:cubicBezTo>
                  <a:cubicBezTo>
                    <a:pt x="2098" y="20373"/>
                    <a:pt x="4442" y="21600"/>
                    <a:pt x="7822" y="21600"/>
                  </a:cubicBezTo>
                  <a:cubicBezTo>
                    <a:pt x="10610" y="21600"/>
                    <a:pt x="13410" y="20724"/>
                    <a:pt x="15754" y="18986"/>
                  </a:cubicBezTo>
                  <a:cubicBezTo>
                    <a:pt x="18110" y="17423"/>
                    <a:pt x="19726" y="15159"/>
                    <a:pt x="20454" y="12560"/>
                  </a:cubicBezTo>
                  <a:cubicBezTo>
                    <a:pt x="21194" y="9946"/>
                    <a:pt x="21046" y="6996"/>
                    <a:pt x="19726" y="4732"/>
                  </a:cubicBezTo>
                  <a:cubicBezTo>
                    <a:pt x="18258" y="1592"/>
                    <a:pt x="15544" y="0"/>
                    <a:pt x="12571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1" name="Google Shape;13908;p75"/>
            <p:cNvSpPr/>
            <p:nvPr/>
          </p:nvSpPr>
          <p:spPr>
            <a:xfrm>
              <a:off x="461397" y="585898"/>
              <a:ext cx="338524" cy="26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fill="norm" stroke="1" extrusionOk="0">
                  <a:moveTo>
                    <a:pt x="9315" y="0"/>
                  </a:moveTo>
                  <a:cubicBezTo>
                    <a:pt x="8120" y="0"/>
                    <a:pt x="6924" y="242"/>
                    <a:pt x="5750" y="741"/>
                  </a:cubicBezTo>
                  <a:cubicBezTo>
                    <a:pt x="3227" y="1898"/>
                    <a:pt x="1276" y="4037"/>
                    <a:pt x="398" y="6759"/>
                  </a:cubicBezTo>
                  <a:cubicBezTo>
                    <a:pt x="-422" y="9564"/>
                    <a:pt x="17" y="12036"/>
                    <a:pt x="1783" y="14349"/>
                  </a:cubicBezTo>
                  <a:cubicBezTo>
                    <a:pt x="3106" y="15997"/>
                    <a:pt x="5057" y="17479"/>
                    <a:pt x="8204" y="19128"/>
                  </a:cubicBezTo>
                  <a:cubicBezTo>
                    <a:pt x="11288" y="20859"/>
                    <a:pt x="13557" y="21517"/>
                    <a:pt x="15381" y="21600"/>
                  </a:cubicBezTo>
                  <a:cubicBezTo>
                    <a:pt x="17777" y="21600"/>
                    <a:pt x="19475" y="20201"/>
                    <a:pt x="20358" y="17479"/>
                  </a:cubicBezTo>
                  <a:cubicBezTo>
                    <a:pt x="21178" y="15333"/>
                    <a:pt x="21178" y="12694"/>
                    <a:pt x="20422" y="9896"/>
                  </a:cubicBezTo>
                  <a:cubicBezTo>
                    <a:pt x="20263" y="9418"/>
                    <a:pt x="19935" y="9107"/>
                    <a:pt x="19544" y="9107"/>
                  </a:cubicBezTo>
                  <a:cubicBezTo>
                    <a:pt x="19459" y="9107"/>
                    <a:pt x="19374" y="9121"/>
                    <a:pt x="19285" y="9148"/>
                  </a:cubicBezTo>
                  <a:cubicBezTo>
                    <a:pt x="18846" y="9398"/>
                    <a:pt x="18597" y="9979"/>
                    <a:pt x="18782" y="10637"/>
                  </a:cubicBezTo>
                  <a:cubicBezTo>
                    <a:pt x="19348" y="12777"/>
                    <a:pt x="19348" y="14924"/>
                    <a:pt x="18846" y="16738"/>
                  </a:cubicBezTo>
                  <a:cubicBezTo>
                    <a:pt x="18364" y="18151"/>
                    <a:pt x="17571" y="19419"/>
                    <a:pt x="15466" y="19419"/>
                  </a:cubicBezTo>
                  <a:cubicBezTo>
                    <a:pt x="14011" y="19419"/>
                    <a:pt x="11933" y="18816"/>
                    <a:pt x="8897" y="17230"/>
                  </a:cubicBezTo>
                  <a:cubicBezTo>
                    <a:pt x="6062" y="15665"/>
                    <a:pt x="4174" y="14349"/>
                    <a:pt x="3106" y="12777"/>
                  </a:cubicBezTo>
                  <a:cubicBezTo>
                    <a:pt x="1842" y="11212"/>
                    <a:pt x="1530" y="9564"/>
                    <a:pt x="2159" y="7749"/>
                  </a:cubicBezTo>
                  <a:cubicBezTo>
                    <a:pt x="2788" y="5609"/>
                    <a:pt x="4364" y="3795"/>
                    <a:pt x="6443" y="2888"/>
                  </a:cubicBezTo>
                  <a:cubicBezTo>
                    <a:pt x="7416" y="2445"/>
                    <a:pt x="8442" y="2237"/>
                    <a:pt x="9474" y="2237"/>
                  </a:cubicBezTo>
                  <a:cubicBezTo>
                    <a:pt x="10769" y="2237"/>
                    <a:pt x="12076" y="2569"/>
                    <a:pt x="13303" y="3213"/>
                  </a:cubicBezTo>
                  <a:cubicBezTo>
                    <a:pt x="14815" y="4037"/>
                    <a:pt x="16138" y="5277"/>
                    <a:pt x="17211" y="6925"/>
                  </a:cubicBezTo>
                  <a:cubicBezTo>
                    <a:pt x="17375" y="7182"/>
                    <a:pt x="17592" y="7306"/>
                    <a:pt x="17804" y="7306"/>
                  </a:cubicBezTo>
                  <a:cubicBezTo>
                    <a:pt x="17999" y="7306"/>
                    <a:pt x="18190" y="7202"/>
                    <a:pt x="18343" y="7008"/>
                  </a:cubicBezTo>
                  <a:cubicBezTo>
                    <a:pt x="18782" y="6593"/>
                    <a:pt x="18782" y="5852"/>
                    <a:pt x="18407" y="5443"/>
                  </a:cubicBezTo>
                  <a:cubicBezTo>
                    <a:pt x="17269" y="3546"/>
                    <a:pt x="15699" y="2064"/>
                    <a:pt x="13874" y="1157"/>
                  </a:cubicBezTo>
                  <a:cubicBezTo>
                    <a:pt x="12409" y="409"/>
                    <a:pt x="10870" y="0"/>
                    <a:pt x="9315" y="0"/>
                  </a:cubicBezTo>
                  <a:close/>
                </a:path>
              </a:pathLst>
            </a:custGeom>
            <a:solidFill>
              <a:srgbClr val="657E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677;p43"/>
          <p:cNvSpPr txBox="1"/>
          <p:nvPr/>
        </p:nvSpPr>
        <p:spPr>
          <a:xfrm>
            <a:off x="1554567" y="2384940"/>
            <a:ext cx="22087667" cy="2684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ctr" defTabSz="1097279">
              <a:lnSpc>
                <a:spcPct val="100000"/>
              </a:lnSpc>
              <a:spcBef>
                <a:spcPts val="0"/>
              </a:spcBef>
              <a:defRPr sz="72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"Divided, we think. Together, we share. United, we Innovate."</a:t>
            </a:r>
          </a:p>
        </p:txBody>
      </p:sp>
      <p:pic>
        <p:nvPicPr>
          <p:cNvPr id="765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132" y="5075596"/>
            <a:ext cx="8509038" cy="6990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undraw_connection_b38q.png" descr="undraw_connection_b38q.png"/>
          <p:cNvPicPr>
            <a:picLocks noChangeAspect="1"/>
          </p:cNvPicPr>
          <p:nvPr/>
        </p:nvPicPr>
        <p:blipFill>
          <a:blip r:embed="rId2">
            <a:extLst/>
          </a:blip>
          <a:srcRect l="14504" t="2405" r="16158" b="10887"/>
          <a:stretch>
            <a:fillRect/>
          </a:stretch>
        </p:blipFill>
        <p:spPr>
          <a:xfrm>
            <a:off x="16771021" y="6611930"/>
            <a:ext cx="6442707" cy="6079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0" y="0"/>
                </a:moveTo>
                <a:cubicBezTo>
                  <a:pt x="7322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25400">
            <a:solidFill>
              <a:srgbClr val="053B5C"/>
            </a:solidFill>
          </a:ln>
        </p:spPr>
      </p:pic>
      <p:pic>
        <p:nvPicPr>
          <p:cNvPr id="768" name="undraw_business_decisions_gjwy.png" descr="undraw_business_decisions_gjwy.png"/>
          <p:cNvPicPr>
            <a:picLocks noChangeAspect="1"/>
          </p:cNvPicPr>
          <p:nvPr/>
        </p:nvPicPr>
        <p:blipFill>
          <a:blip r:embed="rId3">
            <a:extLst/>
          </a:blip>
          <a:srcRect l="13570" t="0" r="22712" b="1"/>
          <a:stretch>
            <a:fillRect/>
          </a:stretch>
        </p:blipFill>
        <p:spPr>
          <a:xfrm>
            <a:off x="9613821" y="3010240"/>
            <a:ext cx="6442879" cy="6080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8" y="0"/>
                </a:moveTo>
                <a:cubicBezTo>
                  <a:pt x="7320" y="0"/>
                  <a:pt x="4803" y="1055"/>
                  <a:pt x="2882" y="3164"/>
                </a:cubicBezTo>
                <a:cubicBezTo>
                  <a:pt x="-961" y="7382"/>
                  <a:pt x="-961" y="14220"/>
                  <a:pt x="2882" y="18438"/>
                </a:cubicBezTo>
                <a:cubicBezTo>
                  <a:pt x="4803" y="20546"/>
                  <a:pt x="7320" y="21600"/>
                  <a:pt x="9838" y="21600"/>
                </a:cubicBezTo>
                <a:cubicBezTo>
                  <a:pt x="12357" y="21600"/>
                  <a:pt x="14875" y="20546"/>
                  <a:pt x="16796" y="18438"/>
                </a:cubicBezTo>
                <a:cubicBezTo>
                  <a:pt x="20639" y="14220"/>
                  <a:pt x="20639" y="7382"/>
                  <a:pt x="16796" y="3164"/>
                </a:cubicBezTo>
                <a:cubicBezTo>
                  <a:pt x="14875" y="1055"/>
                  <a:pt x="12357" y="0"/>
                  <a:pt x="9838" y="0"/>
                </a:cubicBezTo>
                <a:close/>
              </a:path>
            </a:pathLst>
          </a:custGeom>
          <a:ln w="25400">
            <a:solidFill>
              <a:srgbClr val="053B5C"/>
            </a:solidFill>
          </a:ln>
        </p:spPr>
      </p:pic>
      <p:pic>
        <p:nvPicPr>
          <p:cNvPr id="769" name="undraw_conference_call_b0w6 (1).png" descr="undraw_conference_call_b0w6 (1).png"/>
          <p:cNvPicPr>
            <a:picLocks noChangeAspect="1"/>
          </p:cNvPicPr>
          <p:nvPr/>
        </p:nvPicPr>
        <p:blipFill>
          <a:blip r:embed="rId4">
            <a:extLst/>
          </a:blip>
          <a:srcRect l="15712" t="0" r="15714" b="1"/>
          <a:stretch>
            <a:fillRect/>
          </a:stretch>
        </p:blipFill>
        <p:spPr>
          <a:xfrm>
            <a:off x="1609551" y="5662857"/>
            <a:ext cx="6442234" cy="6079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1054"/>
                  <a:pt x="2882" y="3163"/>
                </a:cubicBezTo>
                <a:cubicBezTo>
                  <a:pt x="-961" y="7381"/>
                  <a:pt x="-961" y="14219"/>
                  <a:pt x="2882" y="18437"/>
                </a:cubicBezTo>
                <a:cubicBezTo>
                  <a:pt x="4803" y="20546"/>
                  <a:pt x="7321" y="21600"/>
                  <a:pt x="9839" y="21600"/>
                </a:cubicBezTo>
                <a:cubicBezTo>
                  <a:pt x="12357" y="21600"/>
                  <a:pt x="14875" y="20546"/>
                  <a:pt x="16796" y="18437"/>
                </a:cubicBezTo>
                <a:cubicBezTo>
                  <a:pt x="20639" y="14219"/>
                  <a:pt x="20639" y="7381"/>
                  <a:pt x="16796" y="3163"/>
                </a:cubicBezTo>
                <a:cubicBezTo>
                  <a:pt x="14875" y="1054"/>
                  <a:pt x="12357" y="0"/>
                  <a:pt x="9839" y="0"/>
                </a:cubicBezTo>
                <a:close/>
              </a:path>
            </a:pathLst>
          </a:custGeom>
          <a:ln w="25400">
            <a:solidFill>
              <a:srgbClr val="053B5C"/>
            </a:solidFill>
          </a:ln>
        </p:spPr>
      </p:pic>
      <p:sp>
        <p:nvSpPr>
          <p:cNvPr id="770" name="October…"/>
          <p:cNvSpPr txBox="1"/>
          <p:nvPr/>
        </p:nvSpPr>
        <p:spPr>
          <a:xfrm>
            <a:off x="11396589" y="6808182"/>
            <a:ext cx="287721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00000"/>
              </a:lnSpc>
              <a:spcBef>
                <a:spcPts val="0"/>
              </a:spcBef>
              <a:defRPr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October </a:t>
            </a:r>
          </a:p>
          <a:p>
            <a:pPr algn="ctr" defTabSz="2438400">
              <a:lnSpc>
                <a:spcPct val="100000"/>
              </a:lnSpc>
              <a:spcBef>
                <a:spcPts val="0"/>
              </a:spcBef>
              <a:defRPr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24th-25th</a:t>
            </a:r>
          </a:p>
        </p:txBody>
      </p:sp>
      <p:sp>
        <p:nvSpPr>
          <p:cNvPr id="771" name="Diversified…"/>
          <p:cNvSpPr txBox="1"/>
          <p:nvPr/>
        </p:nvSpPr>
        <p:spPr>
          <a:xfrm>
            <a:off x="18917688" y="7627755"/>
            <a:ext cx="329539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00000"/>
              </a:lnSpc>
              <a:spcBef>
                <a:spcPts val="0"/>
              </a:spcBef>
              <a:defRPr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Diversified </a:t>
            </a:r>
          </a:p>
          <a:p>
            <a:pPr algn="ctr" defTabSz="2438400">
              <a:lnSpc>
                <a:spcPct val="100000"/>
              </a:lnSpc>
              <a:spcBef>
                <a:spcPts val="0"/>
              </a:spcBef>
              <a:defRPr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themes</a:t>
            </a:r>
          </a:p>
        </p:txBody>
      </p:sp>
      <p:sp>
        <p:nvSpPr>
          <p:cNvPr id="772" name="Virtual event"/>
          <p:cNvSpPr txBox="1"/>
          <p:nvPr/>
        </p:nvSpPr>
        <p:spPr>
          <a:xfrm>
            <a:off x="3024778" y="10375576"/>
            <a:ext cx="361177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00000"/>
              </a:lnSpc>
              <a:spcBef>
                <a:spcPts val="0"/>
              </a:spcBef>
              <a:defRPr>
                <a:latin typeface="Muli Regular"/>
                <a:ea typeface="Muli Regular"/>
                <a:cs typeface="Muli Regular"/>
                <a:sym typeface="Muli Regular"/>
              </a:defRPr>
            </a:lvl1pPr>
          </a:lstStyle>
          <a:p>
            <a:pPr/>
            <a:r>
              <a:t>Virtual event</a:t>
            </a:r>
          </a:p>
        </p:txBody>
      </p:sp>
      <p:sp>
        <p:nvSpPr>
          <p:cNvPr id="773" name="Google Shape;475;p39"/>
          <p:cNvSpPr txBox="1"/>
          <p:nvPr/>
        </p:nvSpPr>
        <p:spPr>
          <a:xfrm>
            <a:off x="187811" y="988108"/>
            <a:ext cx="8959762" cy="467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defTabSz="2097023">
              <a:lnSpc>
                <a:spcPct val="100000"/>
              </a:lnSpc>
              <a:spcBef>
                <a:spcPts val="0"/>
              </a:spcBef>
              <a:defRPr sz="1376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pPr>
            <a:r>
              <a:t>Our Concept  </a:t>
            </a:r>
          </a:p>
          <a:p>
            <a:pPr defTabSz="2097023">
              <a:lnSpc>
                <a:spcPct val="100000"/>
              </a:lnSpc>
              <a:spcBef>
                <a:spcPts val="0"/>
              </a:spcBef>
              <a:defRPr sz="1376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pPr>
            <a:r>
              <a:rPr sz="6364"/>
              <a:t>The Challenge Themes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475;p39"/>
          <p:cNvSpPr txBox="1"/>
          <p:nvPr/>
        </p:nvSpPr>
        <p:spPr>
          <a:xfrm>
            <a:off x="9754701" y="986333"/>
            <a:ext cx="5652001" cy="351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ctr" defTabSz="2023872">
              <a:lnSpc>
                <a:spcPct val="100000"/>
              </a:lnSpc>
              <a:spcBef>
                <a:spcPts val="0"/>
              </a:spcBef>
              <a:defRPr sz="1328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England</a:t>
            </a:r>
          </a:p>
        </p:txBody>
      </p:sp>
      <p:sp>
        <p:nvSpPr>
          <p:cNvPr id="776" name="Google Shape;476;p39"/>
          <p:cNvSpPr txBox="1"/>
          <p:nvPr>
            <p:ph type="body" sz="quarter" idx="1"/>
          </p:nvPr>
        </p:nvSpPr>
        <p:spPr>
          <a:xfrm>
            <a:off x="9754701" y="4761133"/>
            <a:ext cx="5652001" cy="1775201"/>
          </a:xfrm>
          <a:prstGeom prst="rect">
            <a:avLst/>
          </a:prstGeom>
        </p:spPr>
        <p:txBody>
          <a:bodyPr/>
          <a:lstStyle/>
          <a:p>
            <a:pPr marL="0" indent="0" defTabSz="2316479">
              <a:lnSpc>
                <a:spcPct val="100000"/>
              </a:lnSpc>
              <a:defRPr sz="398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defRPr>
            </a:pPr>
            <a:r>
              <a:t>Air Pollution</a:t>
            </a:r>
          </a:p>
          <a:p>
            <a:pPr marL="0" indent="0" defTabSz="2316479">
              <a:lnSpc>
                <a:spcPct val="100000"/>
              </a:lnSpc>
              <a:defRPr sz="398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defRPr>
            </a:pPr>
            <a:r>
              <a:t>Traffic Congestion</a:t>
            </a:r>
          </a:p>
        </p:txBody>
      </p:sp>
      <p:sp>
        <p:nvSpPr>
          <p:cNvPr id="777" name="Google Shape;479;p39"/>
          <p:cNvSpPr txBox="1"/>
          <p:nvPr/>
        </p:nvSpPr>
        <p:spPr>
          <a:xfrm>
            <a:off x="17782633" y="4761133"/>
            <a:ext cx="5652002" cy="17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 algn="ctr" defTabSz="2316479">
              <a:lnSpc>
                <a:spcPct val="100000"/>
              </a:lnSpc>
              <a:spcBef>
                <a:spcPts val="0"/>
              </a:spcBef>
              <a:defRPr sz="3989">
                <a:latin typeface="Muli Bold"/>
                <a:ea typeface="Muli Bold"/>
                <a:cs typeface="Muli Bold"/>
                <a:sym typeface="Muli Bold"/>
              </a:defRPr>
            </a:pPr>
            <a:r>
              <a:t>Renewable Energy</a:t>
            </a:r>
          </a:p>
          <a:p>
            <a:pPr algn="ctr" defTabSz="2316479">
              <a:lnSpc>
                <a:spcPct val="100000"/>
              </a:lnSpc>
              <a:spcBef>
                <a:spcPts val="0"/>
              </a:spcBef>
              <a:defRPr sz="3989">
                <a:latin typeface="Muli Bold"/>
                <a:ea typeface="Muli Bold"/>
                <a:cs typeface="Muli Bold"/>
                <a:sym typeface="Muli Bold"/>
              </a:defRPr>
            </a:pPr>
            <a:r>
              <a:t>Water quality</a:t>
            </a:r>
          </a:p>
        </p:txBody>
      </p:sp>
      <p:sp>
        <p:nvSpPr>
          <p:cNvPr id="778" name="Google Shape;480;p39"/>
          <p:cNvSpPr txBox="1"/>
          <p:nvPr/>
        </p:nvSpPr>
        <p:spPr>
          <a:xfrm>
            <a:off x="9754701" y="9264495"/>
            <a:ext cx="6312401" cy="242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ctr" defTabSz="2438400">
              <a:lnSpc>
                <a:spcPct val="100000"/>
              </a:lnSpc>
              <a:spcBef>
                <a:spcPts val="0"/>
              </a:spcBef>
              <a:defRPr sz="4200">
                <a:latin typeface="Muli Bold"/>
                <a:ea typeface="Muli Bold"/>
                <a:cs typeface="Muli Bold"/>
                <a:sym typeface="Muli Bold"/>
              </a:defRPr>
            </a:lvl1pPr>
          </a:lstStyle>
          <a:p>
            <a:pPr/>
            <a:r>
              <a:t>Flooding Reducing GHG emissions</a:t>
            </a:r>
          </a:p>
        </p:txBody>
      </p:sp>
      <p:sp>
        <p:nvSpPr>
          <p:cNvPr id="779" name="Google Shape;481;p39"/>
          <p:cNvSpPr txBox="1"/>
          <p:nvPr/>
        </p:nvSpPr>
        <p:spPr>
          <a:xfrm>
            <a:off x="9754701" y="6365333"/>
            <a:ext cx="5652001" cy="351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ctr" defTabSz="1780032">
              <a:lnSpc>
                <a:spcPct val="100000"/>
              </a:lnSpc>
              <a:spcBef>
                <a:spcPts val="0"/>
              </a:spcBef>
              <a:defRPr sz="1168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Scotland</a:t>
            </a:r>
          </a:p>
        </p:txBody>
      </p:sp>
      <p:sp>
        <p:nvSpPr>
          <p:cNvPr id="780" name="Google Shape;483;p39"/>
          <p:cNvSpPr txBox="1"/>
          <p:nvPr/>
        </p:nvSpPr>
        <p:spPr>
          <a:xfrm>
            <a:off x="17782633" y="9606867"/>
            <a:ext cx="5652002" cy="20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algn="ctr" defTabSz="2438400">
              <a:lnSpc>
                <a:spcPct val="100000"/>
              </a:lnSpc>
              <a:spcBef>
                <a:spcPts val="0"/>
              </a:spcBef>
              <a:defRPr sz="4200">
                <a:latin typeface="Muli Bold"/>
                <a:ea typeface="Muli Bold"/>
                <a:cs typeface="Muli Bold"/>
                <a:sym typeface="Muli Bold"/>
              </a:defRPr>
            </a:pPr>
            <a:r>
              <a:t>Flooding</a:t>
            </a:r>
          </a:p>
          <a:p>
            <a:pPr algn="ctr" defTabSz="2438400">
              <a:lnSpc>
                <a:spcPct val="100000"/>
              </a:lnSpc>
              <a:spcBef>
                <a:spcPts val="0"/>
              </a:spcBef>
              <a:defRPr sz="4200">
                <a:latin typeface="Muli Bold"/>
                <a:ea typeface="Muli Bold"/>
                <a:cs typeface="Muli Bold"/>
                <a:sym typeface="Muli Bold"/>
              </a:defRPr>
            </a:pPr>
            <a:r>
              <a:t>Species Extinction</a:t>
            </a:r>
          </a:p>
        </p:txBody>
      </p:sp>
      <p:sp>
        <p:nvSpPr>
          <p:cNvPr id="781" name="Google Shape;484;p39"/>
          <p:cNvSpPr txBox="1"/>
          <p:nvPr/>
        </p:nvSpPr>
        <p:spPr>
          <a:xfrm>
            <a:off x="17782633" y="6974881"/>
            <a:ext cx="5652002" cy="2891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ctr" defTabSz="1926336">
              <a:lnSpc>
                <a:spcPct val="100000"/>
              </a:lnSpc>
              <a:spcBef>
                <a:spcPts val="0"/>
              </a:spcBef>
              <a:defRPr sz="1264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Wales</a:t>
            </a:r>
          </a:p>
        </p:txBody>
      </p:sp>
      <p:sp>
        <p:nvSpPr>
          <p:cNvPr id="782" name="Google Shape;486;p39"/>
          <p:cNvSpPr/>
          <p:nvPr/>
        </p:nvSpPr>
        <p:spPr>
          <a:xfrm>
            <a:off x="16567999" y="1964399"/>
            <a:ext cx="1" cy="3190401"/>
          </a:xfrm>
          <a:prstGeom prst="line">
            <a:avLst/>
          </a:prstGeom>
          <a:ln w="50800">
            <a:solidFill>
              <a:srgbClr val="053B5C"/>
            </a:solidFill>
          </a:ln>
        </p:spPr>
        <p:txBody>
          <a:bodyPr lIns="0" tIns="0" rIns="0" bIns="0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3" name="Google Shape;487;p39"/>
          <p:cNvSpPr/>
          <p:nvPr/>
        </p:nvSpPr>
        <p:spPr>
          <a:xfrm>
            <a:off x="16567999" y="7851399"/>
            <a:ext cx="1" cy="3190401"/>
          </a:xfrm>
          <a:prstGeom prst="line">
            <a:avLst/>
          </a:prstGeom>
          <a:ln w="50800">
            <a:solidFill>
              <a:srgbClr val="053B5C"/>
            </a:solidFill>
          </a:ln>
        </p:spPr>
        <p:txBody>
          <a:bodyPr lIns="0" tIns="0" rIns="0" bIns="0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87" name="Google Shape;488;p39"/>
          <p:cNvGrpSpPr/>
          <p:nvPr/>
        </p:nvGrpSpPr>
        <p:grpSpPr>
          <a:xfrm>
            <a:off x="12018953" y="4348372"/>
            <a:ext cx="1123493" cy="206514"/>
            <a:chOff x="0" y="0"/>
            <a:chExt cx="1123491" cy="206512"/>
          </a:xfrm>
        </p:grpSpPr>
        <p:sp>
          <p:nvSpPr>
            <p:cNvPr id="784" name="Google Shape;489;p39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5" name="Google Shape;490;p39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6" name="Google Shape;491;p39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91" name="Google Shape;492;p39"/>
          <p:cNvGrpSpPr/>
          <p:nvPr/>
        </p:nvGrpSpPr>
        <p:grpSpPr>
          <a:xfrm>
            <a:off x="20046887" y="4348372"/>
            <a:ext cx="1123493" cy="206514"/>
            <a:chOff x="0" y="0"/>
            <a:chExt cx="1123491" cy="206512"/>
          </a:xfrm>
        </p:grpSpPr>
        <p:sp>
          <p:nvSpPr>
            <p:cNvPr id="788" name="Google Shape;493;p39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9" name="Google Shape;494;p39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0" name="Google Shape;495;p39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95" name="Google Shape;496;p39"/>
          <p:cNvGrpSpPr/>
          <p:nvPr/>
        </p:nvGrpSpPr>
        <p:grpSpPr>
          <a:xfrm>
            <a:off x="12018953" y="9659639"/>
            <a:ext cx="1123493" cy="206513"/>
            <a:chOff x="0" y="0"/>
            <a:chExt cx="1123491" cy="206512"/>
          </a:xfrm>
        </p:grpSpPr>
        <p:sp>
          <p:nvSpPr>
            <p:cNvPr id="792" name="Google Shape;497;p39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3" name="Google Shape;498;p39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4" name="Google Shape;499;p39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99" name="Google Shape;500;p39"/>
          <p:cNvGrpSpPr/>
          <p:nvPr/>
        </p:nvGrpSpPr>
        <p:grpSpPr>
          <a:xfrm>
            <a:off x="20046887" y="9659639"/>
            <a:ext cx="1123493" cy="206513"/>
            <a:chOff x="0" y="0"/>
            <a:chExt cx="1123491" cy="206512"/>
          </a:xfrm>
        </p:grpSpPr>
        <p:sp>
          <p:nvSpPr>
            <p:cNvPr id="796" name="Google Shape;501;p39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7" name="Google Shape;502;p39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8" name="Google Shape;503;p39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800" name="Google Shape;475;p39"/>
          <p:cNvSpPr txBox="1"/>
          <p:nvPr/>
        </p:nvSpPr>
        <p:spPr>
          <a:xfrm>
            <a:off x="187811" y="988108"/>
            <a:ext cx="8959762" cy="467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defTabSz="2097023">
              <a:lnSpc>
                <a:spcPct val="100000"/>
              </a:lnSpc>
              <a:spcBef>
                <a:spcPts val="0"/>
              </a:spcBef>
              <a:defRPr sz="1376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pPr>
            <a:r>
              <a:t>Our Concept  </a:t>
            </a:r>
          </a:p>
          <a:p>
            <a:pPr defTabSz="2097023">
              <a:lnSpc>
                <a:spcPct val="100000"/>
              </a:lnSpc>
              <a:spcBef>
                <a:spcPts val="0"/>
              </a:spcBef>
              <a:defRPr sz="1376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pPr>
            <a:r>
              <a:rPr sz="6364"/>
              <a:t>The Challenge Themes</a:t>
            </a:r>
          </a:p>
        </p:txBody>
      </p:sp>
      <p:sp>
        <p:nvSpPr>
          <p:cNvPr id="801" name="Google Shape;475;p39"/>
          <p:cNvSpPr txBox="1"/>
          <p:nvPr/>
        </p:nvSpPr>
        <p:spPr>
          <a:xfrm>
            <a:off x="17882702" y="1381509"/>
            <a:ext cx="5652001" cy="3173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algn="ctr" defTabSz="2438400">
              <a:lnSpc>
                <a:spcPct val="100000"/>
              </a:lnSpc>
              <a:spcBef>
                <a:spcPts val="0"/>
              </a:spcBef>
              <a:defRPr sz="13800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Ireland</a:t>
            </a:r>
          </a:p>
        </p:txBody>
      </p:sp>
      <p:grpSp>
        <p:nvGrpSpPr>
          <p:cNvPr id="805" name="Google Shape;500;p39"/>
          <p:cNvGrpSpPr/>
          <p:nvPr/>
        </p:nvGrpSpPr>
        <p:grpSpPr>
          <a:xfrm>
            <a:off x="12020487" y="9659639"/>
            <a:ext cx="1123493" cy="206513"/>
            <a:chOff x="0" y="0"/>
            <a:chExt cx="1123491" cy="206512"/>
          </a:xfrm>
        </p:grpSpPr>
        <p:sp>
          <p:nvSpPr>
            <p:cNvPr id="802" name="Google Shape;501;p39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03" name="Google Shape;502;p39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04" name="Google Shape;503;p39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508;p40"/>
          <p:cNvSpPr txBox="1"/>
          <p:nvPr>
            <p:ph type="title"/>
          </p:nvPr>
        </p:nvSpPr>
        <p:spPr>
          <a:xfrm>
            <a:off x="1913399" y="1447333"/>
            <a:ext cx="7097183" cy="1527201"/>
          </a:xfrm>
          <a:prstGeom prst="rect">
            <a:avLst/>
          </a:prstGeom>
        </p:spPr>
        <p:txBody>
          <a:bodyPr/>
          <a:lstStyle>
            <a:lvl1pPr defTabSz="2072640">
              <a:defRPr cap="all" sz="5440"/>
            </a:lvl1pPr>
          </a:lstStyle>
          <a:p>
            <a:pPr/>
            <a:r>
              <a:t>Who we are targeting</a:t>
            </a:r>
          </a:p>
        </p:txBody>
      </p:sp>
      <p:sp>
        <p:nvSpPr>
          <p:cNvPr id="808" name="Google Shape;509;p40"/>
          <p:cNvSpPr txBox="1"/>
          <p:nvPr/>
        </p:nvSpPr>
        <p:spPr>
          <a:xfrm>
            <a:off x="2057099" y="2913999"/>
            <a:ext cx="6952802" cy="13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ctr" defTabSz="2365248">
              <a:lnSpc>
                <a:spcPct val="100000"/>
              </a:lnSpc>
              <a:spcBef>
                <a:spcPts val="0"/>
              </a:spcBef>
              <a:defRPr cap="all" sz="4656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Participants</a:t>
            </a:r>
          </a:p>
        </p:txBody>
      </p:sp>
      <p:sp>
        <p:nvSpPr>
          <p:cNvPr id="809" name="Google Shape;510;p40"/>
          <p:cNvSpPr txBox="1"/>
          <p:nvPr>
            <p:ph type="body" sz="quarter" idx="1"/>
          </p:nvPr>
        </p:nvSpPr>
        <p:spPr>
          <a:xfrm>
            <a:off x="2057099" y="4340881"/>
            <a:ext cx="7917605" cy="6845175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80000"/>
              </a:lnSpc>
              <a:defRPr sz="32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defRPr>
            </a:pPr>
            <a:r>
              <a:t>Type</a:t>
            </a:r>
          </a:p>
          <a:p>
            <a:pPr marL="0" indent="0" algn="l">
              <a:lnSpc>
                <a:spcPct val="80000"/>
              </a:lnSpc>
              <a:defRPr sz="32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Creative individuals who have a </a:t>
            </a:r>
            <a:r>
              <a:rPr>
                <a:latin typeface="Muli Bold"/>
                <a:ea typeface="Muli Bold"/>
                <a:cs typeface="Muli Bold"/>
                <a:sym typeface="Muli Bold"/>
              </a:rPr>
              <a:t>passion </a:t>
            </a:r>
            <a:r>
              <a:t>for progressive climate change action, looking for a platform to transform their ideas. </a:t>
            </a:r>
            <a:endParaRPr>
              <a:latin typeface="Muli Bold"/>
              <a:ea typeface="Muli Bold"/>
              <a:cs typeface="Muli Bold"/>
              <a:sym typeface="Muli Bold"/>
            </a:endParaRPr>
          </a:p>
          <a:p>
            <a:pPr marL="0" indent="0" algn="l">
              <a:lnSpc>
                <a:spcPct val="80000"/>
              </a:lnSpc>
              <a:defRPr sz="32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The key is to be intrinsically motivated by the subject, but specific beackground in environmental science, programming, web developing or designing would be a bonus.</a:t>
            </a:r>
          </a:p>
          <a:p>
            <a:pPr marL="0" indent="0" algn="l">
              <a:lnSpc>
                <a:spcPct val="80000"/>
              </a:lnSpc>
              <a:defRPr sz="32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A blend of skill-sets is what makes a good team!</a:t>
            </a:r>
          </a:p>
          <a:p>
            <a:pPr marL="0" indent="0" algn="l">
              <a:lnSpc>
                <a:spcPct val="80000"/>
              </a:lnSpc>
              <a:defRPr sz="32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</a:p>
          <a:p>
            <a:pPr marL="0" indent="0" algn="l">
              <a:lnSpc>
                <a:spcPct val="80000"/>
              </a:lnSpc>
              <a:defRPr sz="32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defRPr>
            </a:pPr>
            <a:r>
              <a:t>Sources</a:t>
            </a:r>
            <a:r>
              <a:rPr>
                <a:latin typeface="Muli Regular"/>
                <a:ea typeface="Muli Regular"/>
                <a:cs typeface="Muli Regular"/>
                <a:sym typeface="Muli Regular"/>
              </a:rPr>
              <a:t> </a:t>
            </a:r>
          </a:p>
          <a:p>
            <a:pPr marL="0" indent="0" algn="l">
              <a:lnSpc>
                <a:spcPct val="80000"/>
              </a:lnSpc>
              <a:buClr>
                <a:srgbClr val="98C93E"/>
              </a:buClr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 Universities </a:t>
            </a:r>
          </a:p>
        </p:txBody>
      </p:sp>
      <p:grpSp>
        <p:nvGrpSpPr>
          <p:cNvPr id="813" name="Google Shape;517;p40"/>
          <p:cNvGrpSpPr/>
          <p:nvPr/>
        </p:nvGrpSpPr>
        <p:grpSpPr>
          <a:xfrm>
            <a:off x="4599187" y="4112708"/>
            <a:ext cx="1123492" cy="206514"/>
            <a:chOff x="0" y="0"/>
            <a:chExt cx="1123491" cy="206512"/>
          </a:xfrm>
        </p:grpSpPr>
        <p:sp>
          <p:nvSpPr>
            <p:cNvPr id="810" name="Google Shape;518;p40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11" name="Google Shape;519;p40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12" name="Google Shape;520;p40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A0EB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814" name="Screenshot 2020-07-03 at 14.25.48.png" descr="Screenshot 2020-07-03 at 14.25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5812" y="506029"/>
            <a:ext cx="9192330" cy="6551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Screenshot 2020-07-03 at 14.25.15.png" descr="Screenshot 2020-07-03 at 14.25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90703" y="7006561"/>
            <a:ext cx="9202547" cy="6315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508;p40"/>
          <p:cNvSpPr txBox="1"/>
          <p:nvPr>
            <p:ph type="title"/>
          </p:nvPr>
        </p:nvSpPr>
        <p:spPr>
          <a:xfrm>
            <a:off x="1913399" y="1447333"/>
            <a:ext cx="7097183" cy="1527201"/>
          </a:xfrm>
          <a:prstGeom prst="rect">
            <a:avLst/>
          </a:prstGeom>
        </p:spPr>
        <p:txBody>
          <a:bodyPr/>
          <a:lstStyle>
            <a:lvl1pPr defTabSz="2072640">
              <a:defRPr cap="all" sz="5440"/>
            </a:lvl1pPr>
          </a:lstStyle>
          <a:p>
            <a:pPr/>
            <a:r>
              <a:t>Who we are targeting</a:t>
            </a:r>
          </a:p>
        </p:txBody>
      </p:sp>
      <p:sp>
        <p:nvSpPr>
          <p:cNvPr id="818" name="Google Shape;511;p40"/>
          <p:cNvSpPr txBox="1"/>
          <p:nvPr/>
        </p:nvSpPr>
        <p:spPr>
          <a:xfrm>
            <a:off x="1289800" y="2913999"/>
            <a:ext cx="6952801" cy="13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algn="ctr" defTabSz="2365248">
              <a:lnSpc>
                <a:spcPct val="100000"/>
              </a:lnSpc>
              <a:spcBef>
                <a:spcPts val="0"/>
              </a:spcBef>
              <a:defRPr cap="all" sz="4656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Sponsors/Partners</a:t>
            </a:r>
          </a:p>
        </p:txBody>
      </p:sp>
      <p:sp>
        <p:nvSpPr>
          <p:cNvPr id="819" name="Google Shape;512;p40"/>
          <p:cNvSpPr txBox="1"/>
          <p:nvPr/>
        </p:nvSpPr>
        <p:spPr>
          <a:xfrm>
            <a:off x="1533600" y="4389602"/>
            <a:ext cx="11504124" cy="482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lvl="1" marL="734785" indent="-734785" algn="just" defTabSz="2438400">
              <a:lnSpc>
                <a:spcPct val="100000"/>
              </a:lnSpc>
              <a:spcBef>
                <a:spcPts val="0"/>
              </a:spcBef>
              <a:buClr>
                <a:srgbClr val="98C93E"/>
              </a:buClr>
              <a:buSzPct val="100000"/>
              <a:buFont typeface="Arial"/>
              <a:buChar char="•"/>
              <a:defRPr sz="3600"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Partner organisations </a:t>
            </a:r>
          </a:p>
          <a:p>
            <a:pPr lvl="1" marL="734785" indent="-734785" algn="just" defTabSz="2438400">
              <a:lnSpc>
                <a:spcPct val="100000"/>
              </a:lnSpc>
              <a:spcBef>
                <a:spcPts val="0"/>
              </a:spcBef>
              <a:buClr>
                <a:srgbClr val="98C93E"/>
              </a:buClr>
              <a:buSzPct val="100000"/>
              <a:buFont typeface="Arial"/>
              <a:buChar char="•"/>
              <a:defRPr sz="3600"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InnovateUK</a:t>
            </a:r>
          </a:p>
          <a:p>
            <a:pPr lvl="1" marL="734785" indent="-734785" algn="just" defTabSz="2438400">
              <a:lnSpc>
                <a:spcPct val="100000"/>
              </a:lnSpc>
              <a:spcBef>
                <a:spcPts val="0"/>
              </a:spcBef>
              <a:buClr>
                <a:srgbClr val="98C93E"/>
              </a:buClr>
              <a:buSzPct val="100000"/>
              <a:buFont typeface="Arial"/>
              <a:buChar char="•"/>
              <a:defRPr sz="3600"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London Climate Change Partnership</a:t>
            </a:r>
          </a:p>
          <a:p>
            <a:pPr lvl="1" marL="734785" indent="-734785" algn="just" defTabSz="2438400">
              <a:lnSpc>
                <a:spcPct val="100000"/>
              </a:lnSpc>
              <a:spcBef>
                <a:spcPts val="0"/>
              </a:spcBef>
              <a:buClr>
                <a:srgbClr val="98C93E"/>
              </a:buClr>
              <a:buSzPct val="100000"/>
              <a:buFont typeface="Arial"/>
              <a:buChar char="•"/>
              <a:defRPr sz="3600"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Governing bodiesCentre for Climate Change </a:t>
            </a:r>
            <a:br/>
            <a:r>
              <a:t>and Social Transformations </a:t>
            </a:r>
          </a:p>
          <a:p>
            <a:pPr lvl="1" marL="734785" indent="-734785" algn="just" defTabSz="2438400">
              <a:lnSpc>
                <a:spcPct val="100000"/>
              </a:lnSpc>
              <a:spcBef>
                <a:spcPts val="0"/>
              </a:spcBef>
              <a:buClr>
                <a:srgbClr val="98C93E"/>
              </a:buClr>
              <a:buSzPct val="100000"/>
              <a:buFont typeface="Arial"/>
              <a:buChar char="•"/>
              <a:defRPr sz="3600"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“Giants” willing to invest in CSR</a:t>
            </a:r>
          </a:p>
          <a:p>
            <a:pPr lvl="1" marL="734785" indent="-734785" algn="just" defTabSz="2438400">
              <a:lnSpc>
                <a:spcPct val="100000"/>
              </a:lnSpc>
              <a:spcBef>
                <a:spcPts val="0"/>
              </a:spcBef>
              <a:buClr>
                <a:srgbClr val="98C93E"/>
              </a:buClr>
              <a:buSzPct val="100000"/>
              <a:buFont typeface="Arial"/>
              <a:buChar char="•"/>
              <a:defRPr sz="3600">
                <a:latin typeface="Muli Regular"/>
                <a:ea typeface="Muli Regular"/>
                <a:cs typeface="Muli Regular"/>
                <a:sym typeface="Muli Regular"/>
              </a:defRPr>
            </a:pPr>
            <a:r>
              <a:t>Start-ups that are interested in climate change</a:t>
            </a:r>
            <a:r>
              <a:t> </a:t>
            </a:r>
          </a:p>
        </p:txBody>
      </p:sp>
      <p:grpSp>
        <p:nvGrpSpPr>
          <p:cNvPr id="823" name="Google Shape;521;p40"/>
          <p:cNvGrpSpPr/>
          <p:nvPr/>
        </p:nvGrpSpPr>
        <p:grpSpPr>
          <a:xfrm>
            <a:off x="4204420" y="4045372"/>
            <a:ext cx="1123492" cy="206514"/>
            <a:chOff x="0" y="0"/>
            <a:chExt cx="1123491" cy="206512"/>
          </a:xfrm>
        </p:grpSpPr>
        <p:sp>
          <p:nvSpPr>
            <p:cNvPr id="820" name="Google Shape;522;p40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1" name="Google Shape;523;p40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2" name="Google Shape;524;p40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82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56329" y="2154332"/>
            <a:ext cx="6647554" cy="3988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44564" y="6399927"/>
            <a:ext cx="9885285" cy="5659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57808" y="4389602"/>
            <a:ext cx="7097183" cy="1236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97;p4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72640">
              <a:defRPr cap="all" sz="5440"/>
            </a:lvl1pPr>
          </a:lstStyle>
          <a:p>
            <a:pPr/>
            <a:r>
              <a:t>Competitor Analysis</a:t>
            </a:r>
          </a:p>
        </p:txBody>
      </p:sp>
      <p:sp>
        <p:nvSpPr>
          <p:cNvPr id="829" name="Google Shape;898;p48"/>
          <p:cNvSpPr txBox="1"/>
          <p:nvPr/>
        </p:nvSpPr>
        <p:spPr>
          <a:xfrm>
            <a:off x="2899333" y="6517999"/>
            <a:ext cx="4836801" cy="13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2023872">
              <a:lnSpc>
                <a:spcPct val="100000"/>
              </a:lnSpc>
              <a:spcBef>
                <a:spcPts val="0"/>
              </a:spcBef>
              <a:defRPr sz="4316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Hack4Climate</a:t>
            </a:r>
          </a:p>
        </p:txBody>
      </p:sp>
      <p:sp>
        <p:nvSpPr>
          <p:cNvPr id="830" name="Google Shape;899;p48"/>
          <p:cNvSpPr txBox="1"/>
          <p:nvPr>
            <p:ph type="body" sz="quarter" idx="1"/>
          </p:nvPr>
        </p:nvSpPr>
        <p:spPr>
          <a:xfrm>
            <a:off x="2899333" y="7999866"/>
            <a:ext cx="4836801" cy="51272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+ Open to variety of disciplines</a:t>
            </a:r>
          </a:p>
          <a:p>
            <a:pPr marL="0" indent="0">
              <a:lnSpc>
                <a:spcPct val="100000"/>
              </a:lnSpc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+ Established partner groups </a:t>
            </a:r>
          </a:p>
          <a:p>
            <a:pPr marL="0" indent="0">
              <a:lnSpc>
                <a:spcPct val="100000"/>
              </a:lnSpc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- Challenges appear </a:t>
            </a:r>
            <a:r>
              <a:rPr b="1"/>
              <a:t>heavily technology based</a:t>
            </a:r>
          </a:p>
        </p:txBody>
      </p:sp>
      <p:sp>
        <p:nvSpPr>
          <p:cNvPr id="831" name="Google Shape;900;p48"/>
          <p:cNvSpPr txBox="1"/>
          <p:nvPr/>
        </p:nvSpPr>
        <p:spPr>
          <a:xfrm>
            <a:off x="9773400" y="6517999"/>
            <a:ext cx="4836801" cy="13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2023872">
              <a:lnSpc>
                <a:spcPct val="100000"/>
              </a:lnSpc>
              <a:spcBef>
                <a:spcPts val="0"/>
              </a:spcBef>
              <a:defRPr sz="4316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Copernicus</a:t>
            </a:r>
          </a:p>
        </p:txBody>
      </p:sp>
      <p:sp>
        <p:nvSpPr>
          <p:cNvPr id="832" name="Google Shape;901;p48"/>
          <p:cNvSpPr txBox="1"/>
          <p:nvPr/>
        </p:nvSpPr>
        <p:spPr>
          <a:xfrm>
            <a:off x="9773599" y="7999866"/>
            <a:ext cx="4836801" cy="51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 defTabSz="2218944">
              <a:lnSpc>
                <a:spcPct val="100000"/>
              </a:lnSpc>
              <a:spcBef>
                <a:spcPts val="0"/>
              </a:spcBef>
              <a:defRPr sz="3276">
                <a:latin typeface="Arial"/>
                <a:ea typeface="Arial"/>
                <a:cs typeface="Arial"/>
                <a:sym typeface="Arial"/>
              </a:defRPr>
            </a:pPr>
            <a:r>
              <a:t>+Established reputation</a:t>
            </a:r>
          </a:p>
          <a:p>
            <a:pPr defTabSz="2218944">
              <a:lnSpc>
                <a:spcPct val="100000"/>
              </a:lnSpc>
              <a:spcBef>
                <a:spcPts val="0"/>
              </a:spcBef>
              <a:defRPr sz="3276">
                <a:latin typeface="Arial"/>
                <a:ea typeface="Arial"/>
                <a:cs typeface="Arial"/>
                <a:sym typeface="Arial"/>
              </a:defRPr>
            </a:pPr>
            <a:r>
              <a:t>+Funded by European Comission</a:t>
            </a:r>
          </a:p>
          <a:p>
            <a:pPr defTabSz="2218944">
              <a:lnSpc>
                <a:spcPct val="100000"/>
              </a:lnSpc>
              <a:spcBef>
                <a:spcPts val="0"/>
              </a:spcBef>
              <a:defRPr sz="3276">
                <a:latin typeface="Arial"/>
                <a:ea typeface="Arial"/>
                <a:cs typeface="Arial"/>
                <a:sym typeface="Arial"/>
              </a:defRPr>
            </a:pPr>
            <a:r>
              <a:t>- </a:t>
            </a:r>
            <a:r>
              <a:rPr b="1"/>
              <a:t>No upcoming events</a:t>
            </a:r>
          </a:p>
          <a:p>
            <a:pPr defTabSz="2218944">
              <a:lnSpc>
                <a:spcPct val="100000"/>
              </a:lnSpc>
              <a:spcBef>
                <a:spcPts val="0"/>
              </a:spcBef>
              <a:defRPr sz="3276">
                <a:latin typeface="Arial"/>
                <a:ea typeface="Arial"/>
                <a:cs typeface="Arial"/>
                <a:sym typeface="Arial"/>
              </a:defRPr>
            </a:pPr>
            <a:r>
              <a:t>- Appears UK will be affected by participation </a:t>
            </a:r>
            <a:r>
              <a:rPr b="1"/>
              <a:t>post-Brexit</a:t>
            </a:r>
          </a:p>
        </p:txBody>
      </p:sp>
      <p:sp>
        <p:nvSpPr>
          <p:cNvPr id="833" name="Google Shape;902;p48"/>
          <p:cNvSpPr txBox="1"/>
          <p:nvPr/>
        </p:nvSpPr>
        <p:spPr>
          <a:xfrm>
            <a:off x="16647866" y="6517999"/>
            <a:ext cx="4803200" cy="13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>
            <a:lvl1pPr defTabSz="2023872">
              <a:lnSpc>
                <a:spcPct val="100000"/>
              </a:lnSpc>
              <a:spcBef>
                <a:spcPts val="0"/>
              </a:spcBef>
              <a:defRPr sz="4316">
                <a:solidFill>
                  <a:srgbClr val="053B5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Clyde &amp; Co</a:t>
            </a:r>
          </a:p>
        </p:txBody>
      </p:sp>
      <p:sp>
        <p:nvSpPr>
          <p:cNvPr id="834" name="Google Shape;903;p48"/>
          <p:cNvSpPr txBox="1"/>
          <p:nvPr/>
        </p:nvSpPr>
        <p:spPr>
          <a:xfrm>
            <a:off x="16647866" y="7999866"/>
            <a:ext cx="4836801" cy="51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+Virtual climate change hackathon</a:t>
            </a:r>
          </a:p>
          <a:p>
            <a:pPr defTabSz="24384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- </a:t>
            </a:r>
            <a:r>
              <a:rPr b="1"/>
              <a:t>Narrow scope -</a:t>
            </a:r>
            <a:r>
              <a:t> only legal professionals can participate </a:t>
            </a:r>
          </a:p>
        </p:txBody>
      </p:sp>
      <p:grpSp>
        <p:nvGrpSpPr>
          <p:cNvPr id="838" name="Google Shape;904;p48"/>
          <p:cNvGrpSpPr/>
          <p:nvPr/>
        </p:nvGrpSpPr>
        <p:grpSpPr>
          <a:xfrm>
            <a:off x="3186886" y="6400004"/>
            <a:ext cx="1123493" cy="206514"/>
            <a:chOff x="0" y="0"/>
            <a:chExt cx="1123491" cy="206512"/>
          </a:xfrm>
        </p:grpSpPr>
        <p:sp>
          <p:nvSpPr>
            <p:cNvPr id="835" name="Google Shape;905;p48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6" name="Google Shape;906;p48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7" name="Google Shape;907;p48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842" name="Google Shape;908;p48"/>
          <p:cNvGrpSpPr/>
          <p:nvPr/>
        </p:nvGrpSpPr>
        <p:grpSpPr>
          <a:xfrm>
            <a:off x="10048620" y="6400004"/>
            <a:ext cx="1123493" cy="206514"/>
            <a:chOff x="0" y="0"/>
            <a:chExt cx="1123491" cy="206512"/>
          </a:xfrm>
        </p:grpSpPr>
        <p:sp>
          <p:nvSpPr>
            <p:cNvPr id="839" name="Google Shape;909;p48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40" name="Google Shape;910;p48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41" name="Google Shape;911;p48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846" name="Google Shape;912;p48"/>
          <p:cNvGrpSpPr/>
          <p:nvPr/>
        </p:nvGrpSpPr>
        <p:grpSpPr>
          <a:xfrm>
            <a:off x="16939420" y="6400004"/>
            <a:ext cx="1123492" cy="206514"/>
            <a:chOff x="0" y="0"/>
            <a:chExt cx="1123491" cy="206512"/>
          </a:xfrm>
        </p:grpSpPr>
        <p:sp>
          <p:nvSpPr>
            <p:cNvPr id="843" name="Google Shape;913;p48"/>
            <p:cNvSpPr/>
            <p:nvPr/>
          </p:nvSpPr>
          <p:spPr>
            <a:xfrm flipH="1">
              <a:off x="454995" y="0"/>
              <a:ext cx="199842" cy="206513"/>
            </a:xfrm>
            <a:prstGeom prst="ellipse">
              <a:avLst/>
            </a:pr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44" name="Google Shape;914;p48"/>
            <p:cNvSpPr/>
            <p:nvPr/>
          </p:nvSpPr>
          <p:spPr>
            <a:xfrm flipH="1">
              <a:off x="923650" y="0"/>
              <a:ext cx="199842" cy="206513"/>
            </a:xfrm>
            <a:prstGeom prst="ellipse">
              <a:avLst/>
            </a:pr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45" name="Google Shape;915;p48"/>
            <p:cNvSpPr/>
            <p:nvPr/>
          </p:nvSpPr>
          <p:spPr>
            <a:xfrm flipH="1">
              <a:off x="-1" y="0"/>
              <a:ext cx="199843" cy="206513"/>
            </a:xfrm>
            <a:prstGeom prst="ellipse">
              <a:avLst/>
            </a:prstGeom>
            <a:solidFill>
              <a:srgbClr val="9FE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lnSpc>
                  <a:spcPct val="100000"/>
                </a:lnSpc>
                <a:spcBef>
                  <a:spcPts val="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84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3159" y="3329129"/>
            <a:ext cx="2949148" cy="2969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49758" y="3826290"/>
            <a:ext cx="4658499" cy="2523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3047" y="4269478"/>
            <a:ext cx="4637905" cy="108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